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8288000" cy="10287000"/>
  <p:notesSz cx="6858000" cy="9144000"/>
  <p:embeddedFontLst>
    <p:embeddedFont>
      <p:font typeface="DM Sans" pitchFamily="2" charset="0"/>
      <p:regular r:id="rId7"/>
      <p:bold r:id="rId8"/>
      <p:italic r:id="rId9"/>
      <p:boldItalic r:id="rId10"/>
    </p:embeddedFont>
    <p:embeddedFont>
      <p:font typeface="DM Sans Bold" pitchFamily="2" charset="0"/>
      <p:regular r:id="rId11"/>
      <p:bold r:id="rId12"/>
    </p:embeddedFont>
    <p:embeddedFont>
      <p:font typeface="DM Sans Italics" panose="020B0604020202020204" charset="0"/>
      <p:regular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97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B4D57EE-4323-AEB6-F9FE-90A7FC960927}" v="40" dt="2026-01-12T14:57:40.45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>
        <p:scale>
          <a:sx n="35" d="100"/>
          <a:sy n="35" d="100"/>
        </p:scale>
        <p:origin x="1180" y="18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font" Target="fonts/font4.fntdata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vecchi@arpae.it" userId="S::urn:spo:guest#avecchi@arpae.it::" providerId="AD" clId="Web-{EB4D57EE-4323-AEB6-F9FE-90A7FC960927}"/>
    <pc:docChg chg="modSld">
      <pc:chgData name="avecchi@arpae.it" userId="S::urn:spo:guest#avecchi@arpae.it::" providerId="AD" clId="Web-{EB4D57EE-4323-AEB6-F9FE-90A7FC960927}" dt="2026-01-12T14:57:40.373" v="29" actId="20577"/>
      <pc:docMkLst>
        <pc:docMk/>
      </pc:docMkLst>
      <pc:sldChg chg="addSp modSp">
        <pc:chgData name="avecchi@arpae.it" userId="S::urn:spo:guest#avecchi@arpae.it::" providerId="AD" clId="Web-{EB4D57EE-4323-AEB6-F9FE-90A7FC960927}" dt="2026-01-12T14:57:40.373" v="29" actId="20577"/>
        <pc:sldMkLst>
          <pc:docMk/>
          <pc:sldMk cId="0" sldId="256"/>
        </pc:sldMkLst>
        <pc:spChg chg="mod">
          <ac:chgData name="avecchi@arpae.it" userId="S::urn:spo:guest#avecchi@arpae.it::" providerId="AD" clId="Web-{EB4D57EE-4323-AEB6-F9FE-90A7FC960927}" dt="2026-01-12T14:56:54.076" v="18" actId="14100"/>
          <ac:spMkLst>
            <pc:docMk/>
            <pc:sldMk cId="0" sldId="256"/>
            <ac:spMk id="8" creationId="{00000000-0000-0000-0000-000000000000}"/>
          </ac:spMkLst>
        </pc:spChg>
        <pc:spChg chg="mod">
          <ac:chgData name="avecchi@arpae.it" userId="S::urn:spo:guest#avecchi@arpae.it::" providerId="AD" clId="Web-{EB4D57EE-4323-AEB6-F9FE-90A7FC960927}" dt="2026-01-12T14:57:40.373" v="29" actId="20577"/>
          <ac:spMkLst>
            <pc:docMk/>
            <pc:sldMk cId="0" sldId="256"/>
            <ac:spMk id="9" creationId="{00000000-0000-0000-0000-000000000000}"/>
          </ac:spMkLst>
        </pc:spChg>
        <pc:grpChg chg="mod">
          <ac:chgData name="avecchi@arpae.it" userId="S::urn:spo:guest#avecchi@arpae.it::" providerId="AD" clId="Web-{EB4D57EE-4323-AEB6-F9FE-90A7FC960927}" dt="2026-01-12T14:56:45.732" v="17" actId="14100"/>
          <ac:grpSpMkLst>
            <pc:docMk/>
            <pc:sldMk cId="0" sldId="256"/>
            <ac:grpSpMk id="7" creationId="{00000000-0000-0000-0000-000000000000}"/>
          </ac:grpSpMkLst>
        </pc:grpChg>
        <pc:picChg chg="add mod">
          <ac:chgData name="avecchi@arpae.it" userId="S::urn:spo:guest#avecchi@arpae.it::" providerId="AD" clId="Web-{EB4D57EE-4323-AEB6-F9FE-90A7FC960927}" dt="2026-01-12T14:57:25.545" v="23" actId="14100"/>
          <ac:picMkLst>
            <pc:docMk/>
            <pc:sldMk cId="0" sldId="256"/>
            <ac:picMk id="12" creationId="{9C6C3BA1-D0E2-7F91-DC01-498DD176C7D8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svg"/><Relationship Id="rId10" Type="http://schemas.openxmlformats.org/officeDocument/2006/relationships/image" Target="../media/image9.sv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13" Type="http://schemas.openxmlformats.org/officeDocument/2006/relationships/image" Target="../media/image20.svg"/><Relationship Id="rId3" Type="http://schemas.openxmlformats.org/officeDocument/2006/relationships/image" Target="../media/image12.svg"/><Relationship Id="rId7" Type="http://schemas.openxmlformats.org/officeDocument/2006/relationships/image" Target="../media/image16.png"/><Relationship Id="rId12" Type="http://schemas.openxmlformats.org/officeDocument/2006/relationships/image" Target="../media/image19.png"/><Relationship Id="rId2" Type="http://schemas.openxmlformats.org/officeDocument/2006/relationships/image" Target="../media/image11.png"/><Relationship Id="rId16" Type="http://schemas.openxmlformats.org/officeDocument/2006/relationships/image" Target="../media/image23.sv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instagram.com/transcend_horizon/" TargetMode="External"/><Relationship Id="rId11" Type="http://schemas.openxmlformats.org/officeDocument/2006/relationships/hyperlink" Target="https://transcendresearchproject.com" TargetMode="External"/><Relationship Id="rId5" Type="http://schemas.openxmlformats.org/officeDocument/2006/relationships/image" Target="../media/image15.svg"/><Relationship Id="rId15" Type="http://schemas.openxmlformats.org/officeDocument/2006/relationships/image" Target="../media/image22.png"/><Relationship Id="rId10" Type="http://schemas.openxmlformats.org/officeDocument/2006/relationships/image" Target="../media/image18.png"/><Relationship Id="rId4" Type="http://schemas.openxmlformats.org/officeDocument/2006/relationships/image" Target="../media/image14.png"/><Relationship Id="rId9" Type="http://schemas.openxmlformats.org/officeDocument/2006/relationships/hyperlink" Target="https://www.linkedin.com/company/transcend-research-project" TargetMode="External"/><Relationship Id="rId1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18" Type="http://schemas.openxmlformats.org/officeDocument/2006/relationships/image" Target="../media/image38.svg"/><Relationship Id="rId3" Type="http://schemas.openxmlformats.org/officeDocument/2006/relationships/image" Target="../media/image2.svg"/><Relationship Id="rId21" Type="http://schemas.openxmlformats.org/officeDocument/2006/relationships/image" Target="../media/image41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17" Type="http://schemas.openxmlformats.org/officeDocument/2006/relationships/image" Target="../media/image37.png"/><Relationship Id="rId25" Type="http://schemas.openxmlformats.org/officeDocument/2006/relationships/image" Target="../media/image5.png"/><Relationship Id="rId2" Type="http://schemas.openxmlformats.org/officeDocument/2006/relationships/image" Target="../media/image1.png"/><Relationship Id="rId16" Type="http://schemas.openxmlformats.org/officeDocument/2006/relationships/image" Target="../media/image36.png"/><Relationship Id="rId20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31.svg"/><Relationship Id="rId24" Type="http://schemas.openxmlformats.org/officeDocument/2006/relationships/image" Target="../media/image44.svg"/><Relationship Id="rId5" Type="http://schemas.openxmlformats.org/officeDocument/2006/relationships/image" Target="../media/image25.svg"/><Relationship Id="rId15" Type="http://schemas.openxmlformats.org/officeDocument/2006/relationships/image" Target="../media/image35.png"/><Relationship Id="rId23" Type="http://schemas.openxmlformats.org/officeDocument/2006/relationships/image" Target="../media/image43.png"/><Relationship Id="rId10" Type="http://schemas.openxmlformats.org/officeDocument/2006/relationships/image" Target="../media/image30.png"/><Relationship Id="rId19" Type="http://schemas.openxmlformats.org/officeDocument/2006/relationships/image" Target="../media/image39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Relationship Id="rId14" Type="http://schemas.openxmlformats.org/officeDocument/2006/relationships/image" Target="../media/image34.png"/><Relationship Id="rId22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90248" y="-44468"/>
            <a:ext cx="18468496" cy="10375937"/>
          </a:xfrm>
          <a:custGeom>
            <a:avLst/>
            <a:gdLst/>
            <a:ahLst/>
            <a:cxnLst/>
            <a:rect l="l" t="t" r="r" b="b"/>
            <a:pathLst>
              <a:path w="18468496" h="10375937">
                <a:moveTo>
                  <a:pt x="0" y="0"/>
                </a:moveTo>
                <a:lnTo>
                  <a:pt x="18468496" y="0"/>
                </a:lnTo>
                <a:lnTo>
                  <a:pt x="18468496" y="10375936"/>
                </a:lnTo>
                <a:lnTo>
                  <a:pt x="0" y="1037593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5051289" y="3814553"/>
            <a:ext cx="8185422" cy="1500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321"/>
              </a:lnSpc>
              <a:spcBef>
                <a:spcPct val="0"/>
              </a:spcBef>
            </a:pPr>
            <a:r>
              <a:rPr lang="en-US" sz="8800" b="1">
                <a:solidFill>
                  <a:srgbClr val="FFFCFB"/>
                </a:solidFill>
                <a:latin typeface="DM Sans Bold"/>
                <a:ea typeface="DM Sans Bold"/>
                <a:cs typeface="DM Sans Bold"/>
                <a:sym typeface="DM Sans Bold"/>
              </a:rPr>
              <a:t>Add the Title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3518292" y="5598052"/>
            <a:ext cx="11251416" cy="712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  <a:spcBef>
                <a:spcPct val="0"/>
              </a:spcBef>
            </a:pPr>
            <a:r>
              <a:rPr lang="en-US" sz="4200" i="1">
                <a:solidFill>
                  <a:srgbClr val="FFFCFB"/>
                </a:solidFill>
                <a:latin typeface="DM Sans Italics"/>
                <a:ea typeface="DM Sans Italics"/>
                <a:cs typeface="DM Sans Italics"/>
                <a:sym typeface="DM Sans Italics"/>
              </a:rPr>
              <a:t>add the subtitle</a:t>
            </a:r>
          </a:p>
        </p:txBody>
      </p:sp>
      <p:sp>
        <p:nvSpPr>
          <p:cNvPr id="5" name="Freeform 5"/>
          <p:cNvSpPr/>
          <p:nvPr/>
        </p:nvSpPr>
        <p:spPr>
          <a:xfrm flipV="1">
            <a:off x="-261708" y="27882"/>
            <a:ext cx="10510463" cy="4322428"/>
          </a:xfrm>
          <a:custGeom>
            <a:avLst/>
            <a:gdLst/>
            <a:ahLst/>
            <a:cxnLst/>
            <a:rect l="l" t="t" r="r" b="b"/>
            <a:pathLst>
              <a:path w="10510463" h="4322428">
                <a:moveTo>
                  <a:pt x="0" y="4322427"/>
                </a:moveTo>
                <a:lnTo>
                  <a:pt x="10510463" y="4322427"/>
                </a:lnTo>
                <a:lnTo>
                  <a:pt x="10510463" y="0"/>
                </a:lnTo>
                <a:lnTo>
                  <a:pt x="0" y="0"/>
                </a:lnTo>
                <a:lnTo>
                  <a:pt x="0" y="4322427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14987193" y="581588"/>
            <a:ext cx="2539074" cy="2001637"/>
          </a:xfrm>
          <a:custGeom>
            <a:avLst/>
            <a:gdLst/>
            <a:ahLst/>
            <a:cxnLst/>
            <a:rect l="l" t="t" r="r" b="b"/>
            <a:pathLst>
              <a:path w="2539074" h="2001637">
                <a:moveTo>
                  <a:pt x="0" y="0"/>
                </a:moveTo>
                <a:lnTo>
                  <a:pt x="2539074" y="0"/>
                </a:lnTo>
                <a:lnTo>
                  <a:pt x="2539074" y="2001637"/>
                </a:lnTo>
                <a:lnTo>
                  <a:pt x="0" y="200163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/>
          <p:cNvGrpSpPr/>
          <p:nvPr/>
        </p:nvGrpSpPr>
        <p:grpSpPr>
          <a:xfrm>
            <a:off x="317810" y="8408376"/>
            <a:ext cx="2935807" cy="1547679"/>
            <a:chOff x="0" y="0"/>
            <a:chExt cx="4104596" cy="2063572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774937" cy="1122207"/>
            </a:xfrm>
            <a:custGeom>
              <a:avLst/>
              <a:gdLst/>
              <a:ahLst/>
              <a:cxnLst/>
              <a:rect l="l" t="t" r="r" b="b"/>
              <a:pathLst>
                <a:path w="2437540" h="1624011">
                  <a:moveTo>
                    <a:pt x="0" y="0"/>
                  </a:moveTo>
                  <a:lnTo>
                    <a:pt x="2437540" y="0"/>
                  </a:lnTo>
                  <a:lnTo>
                    <a:pt x="2437540" y="1624011"/>
                  </a:lnTo>
                  <a:lnTo>
                    <a:pt x="0" y="16240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4334" y="1564251"/>
              <a:ext cx="4100262" cy="49932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540"/>
                </a:lnSpc>
              </a:pPr>
              <a:r>
                <a:rPr lang="en-US" sz="1100" b="1" dirty="0">
                  <a:solidFill>
                    <a:srgbClr val="FFFCFB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This project has received funding from the</a:t>
              </a:r>
            </a:p>
            <a:p>
              <a:pPr>
                <a:lnSpc>
                  <a:spcPts val="1540"/>
                </a:lnSpc>
              </a:pPr>
              <a:r>
                <a:rPr lang="en-US" sz="1100" b="1" dirty="0">
                  <a:solidFill>
                    <a:srgbClr val="FFFCFB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EU Horizon Europe </a:t>
              </a:r>
              <a:r>
                <a:rPr lang="en-US" sz="1100" b="1" dirty="0" err="1">
                  <a:solidFill>
                    <a:srgbClr val="FFFCFB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Programme</a:t>
              </a:r>
              <a:r>
                <a:rPr lang="en-US" sz="1100" b="1" dirty="0">
                  <a:solidFill>
                    <a:srgbClr val="FFFCFB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 and UKRI</a:t>
              </a:r>
              <a:endParaRPr lang="en-US" sz="1100" b="1" dirty="0">
                <a:solidFill>
                  <a:srgbClr val="FFFCFB"/>
                </a:solidFill>
                <a:latin typeface="DM Sans Bold"/>
                <a:ea typeface="DM Sans Bold"/>
                <a:cs typeface="DM Sans Bold"/>
              </a:endParaRPr>
            </a:p>
          </p:txBody>
        </p:sp>
      </p:grpSp>
      <p:sp>
        <p:nvSpPr>
          <p:cNvPr id="10" name="Freeform 10"/>
          <p:cNvSpPr/>
          <p:nvPr/>
        </p:nvSpPr>
        <p:spPr>
          <a:xfrm rot="-9251180">
            <a:off x="15695694" y="8195376"/>
            <a:ext cx="6463727" cy="5852611"/>
          </a:xfrm>
          <a:custGeom>
            <a:avLst/>
            <a:gdLst/>
            <a:ahLst/>
            <a:cxnLst/>
            <a:rect l="l" t="t" r="r" b="b"/>
            <a:pathLst>
              <a:path w="6463727" h="5852611">
                <a:moveTo>
                  <a:pt x="0" y="0"/>
                </a:moveTo>
                <a:lnTo>
                  <a:pt x="6463727" y="0"/>
                </a:lnTo>
                <a:lnTo>
                  <a:pt x="6463727" y="5852611"/>
                </a:lnTo>
                <a:lnTo>
                  <a:pt x="0" y="585261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3518292" y="6786772"/>
            <a:ext cx="11251416" cy="4813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20"/>
              </a:lnSpc>
              <a:spcBef>
                <a:spcPct val="0"/>
              </a:spcBef>
            </a:pPr>
            <a:r>
              <a:rPr lang="en-US" sz="2800" i="1">
                <a:solidFill>
                  <a:srgbClr val="FFFCFB"/>
                </a:solidFill>
                <a:latin typeface="DM Sans Italics"/>
                <a:ea typeface="DM Sans Italics"/>
                <a:cs typeface="DM Sans Italics"/>
                <a:sym typeface="DM Sans Italics"/>
              </a:rPr>
              <a:t>Add author name</a:t>
            </a:r>
          </a:p>
        </p:txBody>
      </p:sp>
      <p:pic>
        <p:nvPicPr>
          <p:cNvPr id="12" name="Immagine 11" descr="Immagine che contiene Carattere, testo, Elementi grafici, schermata&#10;&#10;Il contenuto generato dall&amp;#39;IA potrebbe non essere corretto.">
            <a:extLst>
              <a:ext uri="{FF2B5EF4-FFF2-40B4-BE49-F238E27FC236}">
                <a16:creationId xmlns:a16="http://schemas.microsoft.com/office/drawing/2014/main" id="{9C6C3BA1-D0E2-7F91-DC01-498DD176C7D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58433" y="8404302"/>
            <a:ext cx="3094463" cy="89395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66" y="9961"/>
            <a:ext cx="18468496" cy="10375937"/>
          </a:xfrm>
          <a:custGeom>
            <a:avLst/>
            <a:gdLst/>
            <a:ahLst/>
            <a:cxnLst/>
            <a:rect l="l" t="t" r="r" b="b"/>
            <a:pathLst>
              <a:path w="18468496" h="10375937">
                <a:moveTo>
                  <a:pt x="0" y="0"/>
                </a:moveTo>
                <a:lnTo>
                  <a:pt x="18468496" y="0"/>
                </a:lnTo>
                <a:lnTo>
                  <a:pt x="18468496" y="10375936"/>
                </a:lnTo>
                <a:lnTo>
                  <a:pt x="0" y="1037593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 rot="21593780">
            <a:off x="9553266" y="2240365"/>
            <a:ext cx="7896981" cy="6219420"/>
            <a:chOff x="-193524" y="-350"/>
            <a:chExt cx="10529308" cy="8292561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4"/>
            <a:srcRect t="23764" b="23764"/>
            <a:stretch>
              <a:fillRect/>
            </a:stretch>
          </p:blipFill>
          <p:spPr>
            <a:xfrm>
              <a:off x="-193524" y="-350"/>
              <a:ext cx="10529308" cy="8292561"/>
            </a:xfrm>
            <a:prstGeom prst="rect">
              <a:avLst/>
            </a:prstGeom>
            <a:ln w="28575">
              <a:solidFill>
                <a:srgbClr val="F59749"/>
              </a:solidFill>
            </a:ln>
          </p:spPr>
        </p:pic>
      </p:grpSp>
      <p:sp>
        <p:nvSpPr>
          <p:cNvPr id="5" name="Freeform 5"/>
          <p:cNvSpPr/>
          <p:nvPr/>
        </p:nvSpPr>
        <p:spPr>
          <a:xfrm flipV="1">
            <a:off x="0" y="0"/>
            <a:ext cx="4234548" cy="1741458"/>
          </a:xfrm>
          <a:custGeom>
            <a:avLst/>
            <a:gdLst/>
            <a:ahLst/>
            <a:cxnLst/>
            <a:rect l="l" t="t" r="r" b="b"/>
            <a:pathLst>
              <a:path w="4234548" h="1741458">
                <a:moveTo>
                  <a:pt x="0" y="1741458"/>
                </a:moveTo>
                <a:lnTo>
                  <a:pt x="4234548" y="1741458"/>
                </a:lnTo>
                <a:lnTo>
                  <a:pt x="4234548" y="0"/>
                </a:lnTo>
                <a:lnTo>
                  <a:pt x="0" y="0"/>
                </a:lnTo>
                <a:lnTo>
                  <a:pt x="0" y="1741458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2497687" y="2950421"/>
            <a:ext cx="5400976" cy="9956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121"/>
              </a:lnSpc>
              <a:spcBef>
                <a:spcPct val="0"/>
              </a:spcBef>
            </a:pPr>
            <a:r>
              <a:rPr lang="en-US" sz="5801" b="1" dirty="0">
                <a:solidFill>
                  <a:srgbClr val="345B9C"/>
                </a:solidFill>
                <a:latin typeface="DM Sans Bold"/>
                <a:ea typeface="DM Sans Bold"/>
                <a:cs typeface="DM Sans Bold"/>
                <a:sym typeface="DM Sans Bold"/>
              </a:rPr>
              <a:t>Add your text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685309" y="4360463"/>
            <a:ext cx="5213368" cy="26660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</a:pPr>
            <a:r>
              <a:rPr lang="en-US" sz="1600" b="1" dirty="0">
                <a:solidFill>
                  <a:srgbClr val="345B9C"/>
                </a:solidFill>
                <a:latin typeface="DM Sans Bold"/>
                <a:sym typeface="DM Sans Bold"/>
              </a:rPr>
              <a:t>Lorem ipsum dolor sit </a:t>
            </a:r>
            <a:r>
              <a:rPr lang="en-US" sz="1600" b="1" err="1">
                <a:solidFill>
                  <a:srgbClr val="345B9C"/>
                </a:solidFill>
                <a:latin typeface="DM Sans Bold"/>
                <a:sym typeface="DM Sans Bold"/>
              </a:rPr>
              <a:t>amet</a:t>
            </a:r>
            <a:r>
              <a:rPr lang="en-US" sz="1600" b="1" dirty="0">
                <a:solidFill>
                  <a:srgbClr val="345B9C"/>
                </a:solidFill>
                <a:latin typeface="DM Sans Bold"/>
                <a:sym typeface="DM Sans Bold"/>
              </a:rPr>
              <a:t>, </a:t>
            </a:r>
            <a:r>
              <a:rPr lang="en-US" sz="1600" b="1" err="1">
                <a:solidFill>
                  <a:srgbClr val="345B9C"/>
                </a:solidFill>
                <a:latin typeface="DM Sans Bold"/>
                <a:sym typeface="DM Sans Bold"/>
              </a:rPr>
              <a:t>consectetur</a:t>
            </a:r>
            <a:r>
              <a:rPr lang="en-US" sz="1600" b="1" dirty="0">
                <a:solidFill>
                  <a:srgbClr val="345B9C"/>
                </a:solidFill>
                <a:latin typeface="DM Sans Bold"/>
                <a:sym typeface="DM Sans Bold"/>
              </a:rPr>
              <a:t> </a:t>
            </a:r>
            <a:r>
              <a:rPr lang="en-US" sz="1600" b="1" err="1">
                <a:solidFill>
                  <a:srgbClr val="345B9C"/>
                </a:solidFill>
                <a:latin typeface="DM Sans Bold"/>
                <a:sym typeface="DM Sans Bold"/>
              </a:rPr>
              <a:t>adipiscing</a:t>
            </a:r>
            <a:r>
              <a:rPr lang="en-US" sz="1600" b="1" dirty="0">
                <a:solidFill>
                  <a:srgbClr val="345B9C"/>
                </a:solidFill>
                <a:latin typeface="DM Sans Bold"/>
                <a:sym typeface="DM Sans Bold"/>
              </a:rPr>
              <a:t> </a:t>
            </a:r>
            <a:r>
              <a:rPr lang="en-US" sz="1600" b="1" err="1">
                <a:solidFill>
                  <a:srgbClr val="345B9C"/>
                </a:solidFill>
                <a:latin typeface="DM Sans Bold"/>
                <a:sym typeface="DM Sans Bold"/>
              </a:rPr>
              <a:t>elit</a:t>
            </a:r>
            <a:r>
              <a:rPr lang="en-US" sz="1600" b="1" dirty="0">
                <a:solidFill>
                  <a:srgbClr val="345B9C"/>
                </a:solidFill>
                <a:latin typeface="DM Sans Bold"/>
                <a:sym typeface="DM Sans Bold"/>
              </a:rPr>
              <a:t>. </a:t>
            </a:r>
            <a:r>
              <a:rPr lang="en-US" sz="1600" b="1" err="1">
                <a:solidFill>
                  <a:srgbClr val="345B9C"/>
                </a:solidFill>
                <a:latin typeface="DM Sans Bold"/>
                <a:sym typeface="DM Sans Bold"/>
              </a:rPr>
              <a:t>Quisque</a:t>
            </a:r>
            <a:r>
              <a:rPr lang="en-US" sz="1600" b="1" dirty="0">
                <a:solidFill>
                  <a:srgbClr val="345B9C"/>
                </a:solidFill>
                <a:latin typeface="DM Sans Bold"/>
                <a:sym typeface="DM Sans Bold"/>
              </a:rPr>
              <a:t> sed </a:t>
            </a:r>
            <a:r>
              <a:rPr lang="en-US" sz="1600" b="1" err="1">
                <a:solidFill>
                  <a:srgbClr val="345B9C"/>
                </a:solidFill>
                <a:latin typeface="DM Sans Bold"/>
                <a:sym typeface="DM Sans Bold"/>
              </a:rPr>
              <a:t>enim</a:t>
            </a:r>
            <a:r>
              <a:rPr lang="en-US" sz="1600" b="1" dirty="0">
                <a:solidFill>
                  <a:srgbClr val="345B9C"/>
                </a:solidFill>
                <a:latin typeface="DM Sans Bold"/>
                <a:sym typeface="DM Sans Bold"/>
              </a:rPr>
              <a:t> cursus, cursus </a:t>
            </a:r>
            <a:r>
              <a:rPr lang="en-US" sz="1600" b="1" err="1">
                <a:solidFill>
                  <a:srgbClr val="345B9C"/>
                </a:solidFill>
                <a:latin typeface="DM Sans Bold"/>
                <a:sym typeface="DM Sans Bold"/>
              </a:rPr>
              <a:t>nibh</a:t>
            </a:r>
            <a:r>
              <a:rPr lang="en-US" sz="1600" b="1" dirty="0">
                <a:solidFill>
                  <a:srgbClr val="345B9C"/>
                </a:solidFill>
                <a:latin typeface="DM Sans Bold"/>
                <a:sym typeface="DM Sans Bold"/>
              </a:rPr>
              <a:t> in, </a:t>
            </a:r>
            <a:r>
              <a:rPr lang="en-US" sz="1600" b="1" err="1">
                <a:solidFill>
                  <a:srgbClr val="345B9C"/>
                </a:solidFill>
                <a:latin typeface="DM Sans Bold"/>
                <a:sym typeface="DM Sans Bold"/>
              </a:rPr>
              <a:t>condimentum</a:t>
            </a:r>
            <a:r>
              <a:rPr lang="en-US" sz="1600" b="1" dirty="0">
                <a:solidFill>
                  <a:srgbClr val="345B9C"/>
                </a:solidFill>
                <a:latin typeface="DM Sans Bold"/>
                <a:sym typeface="DM Sans Bold"/>
              </a:rPr>
              <a:t> </a:t>
            </a:r>
            <a:r>
              <a:rPr lang="en-US" sz="1600" b="1" err="1">
                <a:solidFill>
                  <a:srgbClr val="345B9C"/>
                </a:solidFill>
                <a:latin typeface="DM Sans Bold"/>
                <a:sym typeface="DM Sans Bold"/>
              </a:rPr>
              <a:t>nisl</a:t>
            </a:r>
            <a:r>
              <a:rPr lang="en-US" sz="1600" b="1" dirty="0">
                <a:solidFill>
                  <a:srgbClr val="345B9C"/>
                </a:solidFill>
                <a:latin typeface="DM Sans Bold"/>
                <a:sym typeface="DM Sans Bold"/>
              </a:rPr>
              <a:t>. </a:t>
            </a:r>
            <a:r>
              <a:rPr lang="en-US" sz="1600" b="1" err="1">
                <a:solidFill>
                  <a:srgbClr val="345B9C"/>
                </a:solidFill>
                <a:latin typeface="DM Sans Bold"/>
                <a:sym typeface="DM Sans Bold"/>
              </a:rPr>
              <a:t>Vivamus</a:t>
            </a:r>
            <a:r>
              <a:rPr lang="en-US" sz="1600" b="1" dirty="0">
                <a:solidFill>
                  <a:srgbClr val="345B9C"/>
                </a:solidFill>
                <a:latin typeface="DM Sans Bold"/>
                <a:sym typeface="DM Sans Bold"/>
              </a:rPr>
              <a:t> </a:t>
            </a:r>
            <a:r>
              <a:rPr lang="en-US" sz="1600" b="1" err="1">
                <a:solidFill>
                  <a:srgbClr val="345B9C"/>
                </a:solidFill>
                <a:latin typeface="DM Sans Bold"/>
                <a:sym typeface="DM Sans Bold"/>
              </a:rPr>
              <a:t>eleifend</a:t>
            </a:r>
            <a:r>
              <a:rPr lang="en-US" sz="1600" b="1" dirty="0">
                <a:solidFill>
                  <a:srgbClr val="345B9C"/>
                </a:solidFill>
                <a:latin typeface="DM Sans Bold"/>
                <a:sym typeface="DM Sans Bold"/>
              </a:rPr>
              <a:t> non </a:t>
            </a:r>
            <a:r>
              <a:rPr lang="en-US" sz="1600" b="1" err="1">
                <a:solidFill>
                  <a:srgbClr val="345B9C"/>
                </a:solidFill>
                <a:latin typeface="DM Sans Bold"/>
                <a:sym typeface="DM Sans Bold"/>
              </a:rPr>
              <a:t>sapien</a:t>
            </a:r>
            <a:r>
              <a:rPr lang="en-US" sz="1600" b="1" dirty="0">
                <a:solidFill>
                  <a:srgbClr val="345B9C"/>
                </a:solidFill>
                <a:latin typeface="DM Sans Bold"/>
                <a:sym typeface="DM Sans Bold"/>
              </a:rPr>
              <a:t> sed </a:t>
            </a:r>
            <a:r>
              <a:rPr lang="en-US" sz="1600" b="1" err="1">
                <a:solidFill>
                  <a:srgbClr val="345B9C"/>
                </a:solidFill>
                <a:latin typeface="DM Sans Bold"/>
                <a:sym typeface="DM Sans Bold"/>
              </a:rPr>
              <a:t>volutpat</a:t>
            </a:r>
            <a:r>
              <a:rPr lang="en-US" sz="1600" b="1" dirty="0">
                <a:solidFill>
                  <a:srgbClr val="345B9C"/>
                </a:solidFill>
                <a:latin typeface="DM Sans Bold"/>
                <a:sym typeface="DM Sans Bold"/>
              </a:rPr>
              <a:t>. Mauris et </a:t>
            </a:r>
            <a:r>
              <a:rPr lang="en-US" sz="1600" b="1" err="1">
                <a:solidFill>
                  <a:srgbClr val="345B9C"/>
                </a:solidFill>
                <a:latin typeface="DM Sans Bold"/>
                <a:sym typeface="DM Sans Bold"/>
              </a:rPr>
              <a:t>felis</a:t>
            </a:r>
            <a:r>
              <a:rPr lang="en-US" sz="1600" b="1" dirty="0">
                <a:solidFill>
                  <a:srgbClr val="345B9C"/>
                </a:solidFill>
                <a:latin typeface="DM Sans Bold"/>
                <a:sym typeface="DM Sans Bold"/>
              </a:rPr>
              <a:t> vitae </a:t>
            </a:r>
            <a:r>
              <a:rPr lang="en-US" sz="1600" b="1" err="1">
                <a:solidFill>
                  <a:srgbClr val="345B9C"/>
                </a:solidFill>
                <a:latin typeface="DM Sans Bold"/>
                <a:sym typeface="DM Sans Bold"/>
              </a:rPr>
              <a:t>augue</a:t>
            </a:r>
            <a:r>
              <a:rPr lang="en-US" sz="1600" b="1" dirty="0">
                <a:solidFill>
                  <a:srgbClr val="345B9C"/>
                </a:solidFill>
                <a:latin typeface="DM Sans Bold"/>
                <a:sym typeface="DM Sans Bold"/>
              </a:rPr>
              <a:t> </a:t>
            </a:r>
            <a:r>
              <a:rPr lang="en-US" sz="1600" b="1" err="1">
                <a:solidFill>
                  <a:srgbClr val="345B9C"/>
                </a:solidFill>
                <a:latin typeface="DM Sans Bold"/>
                <a:sym typeface="DM Sans Bold"/>
              </a:rPr>
              <a:t>tincidunt</a:t>
            </a:r>
            <a:r>
              <a:rPr lang="en-US" sz="1600" b="1" dirty="0">
                <a:solidFill>
                  <a:srgbClr val="345B9C"/>
                </a:solidFill>
                <a:latin typeface="DM Sans Bold"/>
                <a:sym typeface="DM Sans Bold"/>
              </a:rPr>
              <a:t> </a:t>
            </a:r>
            <a:r>
              <a:rPr lang="en-US" sz="1600" b="1" err="1">
                <a:solidFill>
                  <a:srgbClr val="345B9C"/>
                </a:solidFill>
                <a:latin typeface="DM Sans Bold"/>
                <a:sym typeface="DM Sans Bold"/>
              </a:rPr>
              <a:t>ullamcorper</a:t>
            </a:r>
            <a:r>
              <a:rPr lang="en-US" sz="1600" b="1" dirty="0">
                <a:solidFill>
                  <a:srgbClr val="345B9C"/>
                </a:solidFill>
                <a:latin typeface="DM Sans Bold"/>
                <a:sym typeface="DM Sans Bold"/>
              </a:rPr>
              <a:t>. In convallis, </a:t>
            </a:r>
            <a:r>
              <a:rPr lang="en-US" sz="1600" b="1" err="1">
                <a:solidFill>
                  <a:srgbClr val="345B9C"/>
                </a:solidFill>
                <a:latin typeface="DM Sans Bold"/>
                <a:sym typeface="DM Sans Bold"/>
              </a:rPr>
              <a:t>nulla</a:t>
            </a:r>
            <a:r>
              <a:rPr lang="en-US" sz="1600" b="1" dirty="0">
                <a:solidFill>
                  <a:srgbClr val="345B9C"/>
                </a:solidFill>
                <a:latin typeface="DM Sans Bold"/>
                <a:sym typeface="DM Sans Bold"/>
              </a:rPr>
              <a:t> ac pulvinar </a:t>
            </a:r>
            <a:r>
              <a:rPr lang="en-US" sz="1600" b="1" err="1">
                <a:solidFill>
                  <a:srgbClr val="345B9C"/>
                </a:solidFill>
                <a:latin typeface="DM Sans Bold"/>
                <a:sym typeface="DM Sans Bold"/>
              </a:rPr>
              <a:t>dapibus</a:t>
            </a:r>
            <a:r>
              <a:rPr lang="en-US" sz="1600" b="1" dirty="0">
                <a:solidFill>
                  <a:srgbClr val="345B9C"/>
                </a:solidFill>
                <a:latin typeface="DM Sans Bold"/>
                <a:sym typeface="DM Sans Bold"/>
              </a:rPr>
              <a:t>, dui </a:t>
            </a:r>
            <a:r>
              <a:rPr lang="en-US" sz="1600" b="1" err="1">
                <a:solidFill>
                  <a:srgbClr val="345B9C"/>
                </a:solidFill>
                <a:latin typeface="DM Sans Bold"/>
                <a:sym typeface="DM Sans Bold"/>
              </a:rPr>
              <a:t>felis</a:t>
            </a:r>
            <a:r>
              <a:rPr lang="en-US" sz="1600" b="1" dirty="0">
                <a:solidFill>
                  <a:srgbClr val="345B9C"/>
                </a:solidFill>
                <a:latin typeface="DM Sans Bold"/>
                <a:sym typeface="DM Sans Bold"/>
              </a:rPr>
              <a:t> </a:t>
            </a:r>
            <a:r>
              <a:rPr lang="en-US" sz="1600" b="1" err="1">
                <a:solidFill>
                  <a:srgbClr val="345B9C"/>
                </a:solidFill>
                <a:latin typeface="DM Sans Bold"/>
                <a:sym typeface="DM Sans Bold"/>
              </a:rPr>
              <a:t>elementum</a:t>
            </a:r>
            <a:r>
              <a:rPr lang="en-US" sz="1600" b="1" dirty="0">
                <a:solidFill>
                  <a:srgbClr val="345B9C"/>
                </a:solidFill>
                <a:latin typeface="DM Sans Bold"/>
                <a:sym typeface="DM Sans Bold"/>
              </a:rPr>
              <a:t> </a:t>
            </a:r>
            <a:r>
              <a:rPr lang="en-US" sz="1600" b="1" err="1">
                <a:solidFill>
                  <a:srgbClr val="345B9C"/>
                </a:solidFill>
                <a:latin typeface="DM Sans Bold"/>
                <a:sym typeface="DM Sans Bold"/>
              </a:rPr>
              <a:t>enim</a:t>
            </a:r>
            <a:r>
              <a:rPr lang="en-US" sz="1600" b="1" dirty="0">
                <a:solidFill>
                  <a:srgbClr val="345B9C"/>
                </a:solidFill>
                <a:latin typeface="DM Sans Bold"/>
                <a:sym typeface="DM Sans Bold"/>
              </a:rPr>
              <a:t>, at fermentum </a:t>
            </a:r>
            <a:r>
              <a:rPr lang="en-US" sz="1600" b="1" err="1">
                <a:solidFill>
                  <a:srgbClr val="345B9C"/>
                </a:solidFill>
                <a:latin typeface="DM Sans Bold"/>
                <a:sym typeface="DM Sans Bold"/>
              </a:rPr>
              <a:t>tortor</a:t>
            </a:r>
            <a:r>
              <a:rPr lang="en-US" sz="1600" b="1" dirty="0">
                <a:solidFill>
                  <a:srgbClr val="345B9C"/>
                </a:solidFill>
                <a:latin typeface="DM Sans Bold"/>
                <a:sym typeface="DM Sans Bold"/>
              </a:rPr>
              <a:t> diam a </a:t>
            </a:r>
            <a:r>
              <a:rPr lang="en-US" sz="1600" b="1" err="1">
                <a:solidFill>
                  <a:srgbClr val="345B9C"/>
                </a:solidFill>
                <a:latin typeface="DM Sans Bold"/>
                <a:sym typeface="DM Sans Bold"/>
              </a:rPr>
              <a:t>nibh</a:t>
            </a:r>
            <a:r>
              <a:rPr lang="en-US" sz="1600" b="1" dirty="0">
                <a:solidFill>
                  <a:srgbClr val="345B9C"/>
                </a:solidFill>
                <a:latin typeface="DM Sans Bold"/>
                <a:sym typeface="DM Sans Bold"/>
              </a:rPr>
              <a:t>. In </a:t>
            </a:r>
            <a:r>
              <a:rPr lang="en-US" sz="1600" b="1" err="1">
                <a:solidFill>
                  <a:srgbClr val="345B9C"/>
                </a:solidFill>
                <a:latin typeface="DM Sans Bold"/>
                <a:sym typeface="DM Sans Bold"/>
              </a:rPr>
              <a:t>congue</a:t>
            </a:r>
            <a:r>
              <a:rPr lang="en-US" sz="1600" b="1" dirty="0">
                <a:solidFill>
                  <a:srgbClr val="345B9C"/>
                </a:solidFill>
                <a:latin typeface="DM Sans Bold"/>
                <a:sym typeface="DM Sans Bold"/>
              </a:rPr>
              <a:t> </a:t>
            </a:r>
            <a:r>
              <a:rPr lang="en-US" sz="1600" b="1" err="1">
                <a:solidFill>
                  <a:srgbClr val="345B9C"/>
                </a:solidFill>
                <a:latin typeface="DM Sans Bold"/>
                <a:sym typeface="DM Sans Bold"/>
              </a:rPr>
              <a:t>nisl</a:t>
            </a:r>
            <a:r>
              <a:rPr lang="en-US" sz="1600" b="1" dirty="0">
                <a:solidFill>
                  <a:srgbClr val="345B9C"/>
                </a:solidFill>
                <a:latin typeface="DM Sans Bold"/>
                <a:sym typeface="DM Sans Bold"/>
              </a:rPr>
              <a:t> </a:t>
            </a:r>
            <a:r>
              <a:rPr lang="en-US" sz="1600" b="1" err="1">
                <a:solidFill>
                  <a:srgbClr val="345B9C"/>
                </a:solidFill>
                <a:latin typeface="DM Sans Bold"/>
                <a:sym typeface="DM Sans Bold"/>
              </a:rPr>
              <a:t>lectus</a:t>
            </a:r>
            <a:r>
              <a:rPr lang="en-US" sz="1600" b="1" dirty="0">
                <a:solidFill>
                  <a:srgbClr val="345B9C"/>
                </a:solidFill>
                <a:latin typeface="DM Sans Bold"/>
                <a:sym typeface="DM Sans Bold"/>
              </a:rPr>
              <a:t>, et </a:t>
            </a:r>
            <a:r>
              <a:rPr lang="en-US" sz="1600" b="1" err="1">
                <a:solidFill>
                  <a:srgbClr val="345B9C"/>
                </a:solidFill>
                <a:latin typeface="DM Sans Bold"/>
                <a:sym typeface="DM Sans Bold"/>
              </a:rPr>
              <a:t>ultricies</a:t>
            </a:r>
            <a:r>
              <a:rPr lang="en-US" sz="1600" b="1" dirty="0">
                <a:solidFill>
                  <a:srgbClr val="345B9C"/>
                </a:solidFill>
                <a:latin typeface="DM Sans Bold"/>
                <a:sym typeface="DM Sans Bold"/>
              </a:rPr>
              <a:t> libero </a:t>
            </a:r>
            <a:r>
              <a:rPr lang="en-US" sz="1600" b="1" err="1">
                <a:solidFill>
                  <a:srgbClr val="345B9C"/>
                </a:solidFill>
                <a:latin typeface="DM Sans Bold"/>
                <a:sym typeface="DM Sans Bold"/>
              </a:rPr>
              <a:t>tincidunt</a:t>
            </a:r>
            <a:r>
              <a:rPr lang="en-US" sz="1600" b="1" dirty="0">
                <a:solidFill>
                  <a:srgbClr val="345B9C"/>
                </a:solidFill>
                <a:latin typeface="DM Sans Bold"/>
                <a:sym typeface="DM Sans Bold"/>
              </a:rPr>
              <a:t> id. Vestibulum ac </a:t>
            </a:r>
            <a:r>
              <a:rPr lang="en-US" sz="1600" b="1" err="1">
                <a:solidFill>
                  <a:srgbClr val="345B9C"/>
                </a:solidFill>
                <a:latin typeface="DM Sans Bold"/>
                <a:sym typeface="DM Sans Bold"/>
              </a:rPr>
              <a:t>urna</a:t>
            </a:r>
            <a:r>
              <a:rPr lang="en-US" sz="1600" b="1" dirty="0">
                <a:solidFill>
                  <a:srgbClr val="345B9C"/>
                </a:solidFill>
                <a:latin typeface="DM Sans Bold"/>
                <a:sym typeface="DM Sans Bold"/>
              </a:rPr>
              <a:t> </a:t>
            </a:r>
            <a:r>
              <a:rPr lang="en-US" sz="1600" b="1" err="1">
                <a:solidFill>
                  <a:srgbClr val="345B9C"/>
                </a:solidFill>
                <a:latin typeface="DM Sans Bold"/>
                <a:sym typeface="DM Sans Bold"/>
              </a:rPr>
              <a:t>odio</a:t>
            </a:r>
            <a:r>
              <a:rPr lang="en-US" sz="1600" b="1" dirty="0">
                <a:solidFill>
                  <a:srgbClr val="345B9C"/>
                </a:solidFill>
                <a:latin typeface="DM Sans Bold"/>
                <a:sym typeface="DM Sans Bold"/>
              </a:rPr>
              <a:t>. </a:t>
            </a:r>
            <a:r>
              <a:rPr lang="en-US" sz="1600" b="1" err="1">
                <a:solidFill>
                  <a:srgbClr val="345B9C"/>
                </a:solidFill>
                <a:latin typeface="DM Sans Bold"/>
                <a:sym typeface="DM Sans Bold"/>
              </a:rPr>
              <a:t>Quisque</a:t>
            </a:r>
            <a:r>
              <a:rPr lang="en-US" sz="1600" b="1" dirty="0">
                <a:solidFill>
                  <a:srgbClr val="345B9C"/>
                </a:solidFill>
                <a:latin typeface="DM Sans Bold"/>
                <a:sym typeface="DM Sans Bold"/>
              </a:rPr>
              <a:t> </a:t>
            </a:r>
            <a:r>
              <a:rPr lang="en-US" sz="1600" b="1" err="1">
                <a:solidFill>
                  <a:srgbClr val="345B9C"/>
                </a:solidFill>
                <a:latin typeface="DM Sans Bold"/>
                <a:sym typeface="DM Sans Bold"/>
              </a:rPr>
              <a:t>suscipit</a:t>
            </a:r>
            <a:r>
              <a:rPr lang="en-US" sz="1600" b="1" dirty="0">
                <a:solidFill>
                  <a:srgbClr val="345B9C"/>
                </a:solidFill>
                <a:latin typeface="DM Sans Bold"/>
                <a:sym typeface="DM Sans Bold"/>
              </a:rPr>
              <a:t> </a:t>
            </a:r>
            <a:r>
              <a:rPr lang="en-US" sz="1600" b="1" err="1">
                <a:solidFill>
                  <a:srgbClr val="345B9C"/>
                </a:solidFill>
                <a:latin typeface="DM Sans Bold"/>
                <a:sym typeface="DM Sans Bold"/>
              </a:rPr>
              <a:t>egestas</a:t>
            </a:r>
            <a:r>
              <a:rPr lang="en-US" sz="1600" b="1" dirty="0">
                <a:solidFill>
                  <a:srgbClr val="345B9C"/>
                </a:solidFill>
                <a:latin typeface="DM Sans Bold"/>
                <a:sym typeface="DM Sans Bold"/>
              </a:rPr>
              <a:t> ante at </a:t>
            </a:r>
            <a:r>
              <a:rPr lang="en-US" sz="1600" b="1" err="1">
                <a:solidFill>
                  <a:srgbClr val="345B9C"/>
                </a:solidFill>
                <a:latin typeface="DM Sans Bold"/>
                <a:ea typeface="+mn-lt"/>
                <a:cs typeface="+mn-lt"/>
                <a:sym typeface="DM Sans Bold"/>
              </a:rPr>
              <a:t>interdum</a:t>
            </a:r>
            <a:r>
              <a:rPr lang="en-US" sz="1600" b="1" dirty="0">
                <a:solidFill>
                  <a:srgbClr val="345B9C"/>
                </a:solidFill>
                <a:latin typeface="DM Sans Bold"/>
                <a:ea typeface="+mn-lt"/>
                <a:cs typeface="+mn-lt"/>
                <a:sym typeface="DM Sans Bold"/>
              </a:rPr>
              <a:t>. </a:t>
            </a:r>
            <a:endParaRPr lang="en-US" sz="1600" b="1" dirty="0">
              <a:solidFill>
                <a:srgbClr val="345B9C"/>
              </a:solidFill>
              <a:latin typeface="DM Sans Bold"/>
            </a:endParaRPr>
          </a:p>
          <a:p>
            <a:pPr algn="ctr">
              <a:lnSpc>
                <a:spcPts val="2100"/>
              </a:lnSpc>
              <a:spcBef>
                <a:spcPct val="0"/>
              </a:spcBef>
            </a:pPr>
            <a:endParaRPr lang="en-US" sz="1100" dirty="0">
              <a:solidFill>
                <a:srgbClr val="345B9C"/>
              </a:solidFill>
              <a:latin typeface="DM Sans Bold"/>
              <a:ea typeface="DM Sans Bold"/>
              <a:cs typeface="DM Sans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1617385" y="4359920"/>
            <a:ext cx="4148535" cy="995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121"/>
              </a:lnSpc>
              <a:spcBef>
                <a:spcPct val="0"/>
              </a:spcBef>
            </a:pPr>
            <a:r>
              <a:rPr lang="en-US" sz="5801" b="1">
                <a:solidFill>
                  <a:srgbClr val="FFFFFF"/>
                </a:solidFill>
                <a:latin typeface="DM Sans Bold"/>
                <a:ea typeface="DM Sans Bold"/>
                <a:cs typeface="DM Sans Bold"/>
                <a:sym typeface="DM Sans Bold"/>
              </a:rPr>
              <a:t>Sample img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90248" y="-44468"/>
            <a:ext cx="18468496" cy="10375937"/>
          </a:xfrm>
          <a:custGeom>
            <a:avLst/>
            <a:gdLst/>
            <a:ahLst/>
            <a:cxnLst/>
            <a:rect l="l" t="t" r="r" b="b"/>
            <a:pathLst>
              <a:path w="18468496" h="10375937">
                <a:moveTo>
                  <a:pt x="0" y="0"/>
                </a:moveTo>
                <a:lnTo>
                  <a:pt x="18468496" y="0"/>
                </a:lnTo>
                <a:lnTo>
                  <a:pt x="18468496" y="10375936"/>
                </a:lnTo>
                <a:lnTo>
                  <a:pt x="0" y="1037593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flipV="1">
            <a:off x="0" y="0"/>
            <a:ext cx="4234548" cy="1741458"/>
          </a:xfrm>
          <a:custGeom>
            <a:avLst/>
            <a:gdLst/>
            <a:ahLst/>
            <a:cxnLst/>
            <a:rect l="l" t="t" r="r" b="b"/>
            <a:pathLst>
              <a:path w="4234548" h="1741458">
                <a:moveTo>
                  <a:pt x="0" y="1741458"/>
                </a:moveTo>
                <a:lnTo>
                  <a:pt x="4234548" y="1741458"/>
                </a:lnTo>
                <a:lnTo>
                  <a:pt x="4234548" y="0"/>
                </a:lnTo>
                <a:lnTo>
                  <a:pt x="0" y="0"/>
                </a:lnTo>
                <a:lnTo>
                  <a:pt x="0" y="1741458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4180661" y="1778863"/>
            <a:ext cx="10461542" cy="995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121"/>
              </a:lnSpc>
              <a:spcBef>
                <a:spcPct val="0"/>
              </a:spcBef>
            </a:pPr>
            <a:r>
              <a:rPr lang="en-US" sz="5801" b="1">
                <a:solidFill>
                  <a:srgbClr val="345B9C"/>
                </a:solidFill>
                <a:latin typeface="DM Sans Bold"/>
                <a:ea typeface="DM Sans Bold"/>
                <a:cs typeface="DM Sans Bold"/>
                <a:sym typeface="DM Sans Bold"/>
              </a:rPr>
              <a:t>Add your text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200320" y="4071214"/>
            <a:ext cx="6422223" cy="42146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17"/>
              </a:lnSpc>
            </a:pPr>
            <a:r>
              <a:rPr lang="en-US" sz="2150" b="1" dirty="0">
                <a:solidFill>
                  <a:srgbClr val="345B9C"/>
                </a:solidFill>
                <a:latin typeface="DM Sans"/>
                <a:sym typeface="DM Sans Bold"/>
              </a:rPr>
              <a:t>Lorem ipsum dolor sit </a:t>
            </a:r>
            <a:r>
              <a:rPr lang="en-US" sz="2150" b="1" dirty="0" err="1">
                <a:solidFill>
                  <a:srgbClr val="345B9C"/>
                </a:solidFill>
                <a:latin typeface="DM Sans"/>
                <a:sym typeface="DM Sans Bold"/>
              </a:rPr>
              <a:t>amet</a:t>
            </a:r>
            <a:r>
              <a:rPr lang="en-US" sz="2150" b="1" dirty="0">
                <a:solidFill>
                  <a:srgbClr val="345B9C"/>
                </a:solidFill>
                <a:latin typeface="DM Sans"/>
                <a:sym typeface="DM Sans Bold"/>
              </a:rPr>
              <a:t>, </a:t>
            </a:r>
            <a:r>
              <a:rPr lang="en-US" sz="2150" b="1" dirty="0" err="1">
                <a:solidFill>
                  <a:srgbClr val="345B9C"/>
                </a:solidFill>
                <a:latin typeface="DM Sans"/>
                <a:sym typeface="DM Sans Bold"/>
              </a:rPr>
              <a:t>consectetur</a:t>
            </a:r>
            <a:r>
              <a:rPr lang="en-US" sz="2150" b="1" dirty="0">
                <a:solidFill>
                  <a:srgbClr val="345B9C"/>
                </a:solidFill>
                <a:latin typeface="DM Sans"/>
                <a:sym typeface="DM Sans Bold"/>
              </a:rPr>
              <a:t> </a:t>
            </a:r>
            <a:r>
              <a:rPr lang="en-US" sz="2150" b="1" dirty="0" err="1">
                <a:solidFill>
                  <a:srgbClr val="345B9C"/>
                </a:solidFill>
                <a:latin typeface="DM Sans"/>
                <a:sym typeface="DM Sans Bold"/>
              </a:rPr>
              <a:t>adipiscing</a:t>
            </a:r>
            <a:r>
              <a:rPr lang="en-US" sz="2150" b="1" dirty="0">
                <a:solidFill>
                  <a:srgbClr val="345B9C"/>
                </a:solidFill>
                <a:latin typeface="DM Sans"/>
                <a:sym typeface="DM Sans Bold"/>
              </a:rPr>
              <a:t> </a:t>
            </a:r>
            <a:r>
              <a:rPr lang="en-US" sz="2150" b="1" dirty="0" err="1">
                <a:solidFill>
                  <a:srgbClr val="345B9C"/>
                </a:solidFill>
                <a:latin typeface="DM Sans"/>
                <a:sym typeface="DM Sans Bold"/>
              </a:rPr>
              <a:t>elit</a:t>
            </a:r>
            <a:r>
              <a:rPr lang="en-US" sz="2150" b="1" dirty="0">
                <a:solidFill>
                  <a:srgbClr val="345B9C"/>
                </a:solidFill>
                <a:latin typeface="DM Sans"/>
                <a:sym typeface="DM Sans Bold"/>
              </a:rPr>
              <a:t>. </a:t>
            </a:r>
            <a:r>
              <a:rPr lang="en-US" sz="2150" b="1" dirty="0" err="1">
                <a:solidFill>
                  <a:srgbClr val="345B9C"/>
                </a:solidFill>
                <a:latin typeface="DM Sans"/>
                <a:sym typeface="DM Sans Bold"/>
              </a:rPr>
              <a:t>Quisque</a:t>
            </a:r>
            <a:r>
              <a:rPr lang="en-US" sz="2150" b="1" dirty="0">
                <a:solidFill>
                  <a:srgbClr val="345B9C"/>
                </a:solidFill>
                <a:latin typeface="DM Sans"/>
                <a:sym typeface="DM Sans Bold"/>
              </a:rPr>
              <a:t> sed </a:t>
            </a:r>
            <a:r>
              <a:rPr lang="en-US" sz="2150" b="1" dirty="0" err="1">
                <a:solidFill>
                  <a:srgbClr val="345B9C"/>
                </a:solidFill>
                <a:latin typeface="DM Sans"/>
                <a:sym typeface="DM Sans Bold"/>
              </a:rPr>
              <a:t>enim</a:t>
            </a:r>
            <a:r>
              <a:rPr lang="en-US" sz="2150" b="1" dirty="0">
                <a:solidFill>
                  <a:srgbClr val="345B9C"/>
                </a:solidFill>
                <a:latin typeface="DM Sans"/>
                <a:sym typeface="DM Sans Bold"/>
              </a:rPr>
              <a:t> cursus, cursus </a:t>
            </a:r>
            <a:r>
              <a:rPr lang="en-US" sz="2150" b="1" dirty="0" err="1">
                <a:solidFill>
                  <a:srgbClr val="345B9C"/>
                </a:solidFill>
                <a:latin typeface="DM Sans"/>
                <a:sym typeface="DM Sans Bold"/>
              </a:rPr>
              <a:t>nibh</a:t>
            </a:r>
            <a:r>
              <a:rPr lang="en-US" sz="2150" b="1" dirty="0">
                <a:solidFill>
                  <a:srgbClr val="345B9C"/>
                </a:solidFill>
                <a:latin typeface="DM Sans"/>
                <a:sym typeface="DM Sans Bold"/>
              </a:rPr>
              <a:t> in, </a:t>
            </a:r>
            <a:r>
              <a:rPr lang="en-US" sz="2150" b="1" dirty="0" err="1">
                <a:solidFill>
                  <a:srgbClr val="345B9C"/>
                </a:solidFill>
                <a:latin typeface="DM Sans"/>
                <a:sym typeface="DM Sans Bold"/>
              </a:rPr>
              <a:t>condimentum</a:t>
            </a:r>
            <a:r>
              <a:rPr lang="en-US" sz="2150" b="1" dirty="0">
                <a:solidFill>
                  <a:srgbClr val="345B9C"/>
                </a:solidFill>
                <a:latin typeface="DM Sans"/>
                <a:sym typeface="DM Sans Bold"/>
              </a:rPr>
              <a:t> </a:t>
            </a:r>
            <a:r>
              <a:rPr lang="en-US" sz="2150" b="1" dirty="0" err="1">
                <a:solidFill>
                  <a:srgbClr val="345B9C"/>
                </a:solidFill>
                <a:latin typeface="DM Sans"/>
                <a:sym typeface="DM Sans Bold"/>
              </a:rPr>
              <a:t>nisl</a:t>
            </a:r>
            <a:r>
              <a:rPr lang="en-US" sz="2150" b="1" dirty="0">
                <a:solidFill>
                  <a:srgbClr val="345B9C"/>
                </a:solidFill>
                <a:latin typeface="DM Sans"/>
                <a:sym typeface="DM Sans Bold"/>
              </a:rPr>
              <a:t>. </a:t>
            </a:r>
            <a:r>
              <a:rPr lang="en-US" sz="2150" b="1" dirty="0" err="1">
                <a:solidFill>
                  <a:srgbClr val="345B9C"/>
                </a:solidFill>
                <a:latin typeface="DM Sans"/>
                <a:sym typeface="DM Sans Bold"/>
              </a:rPr>
              <a:t>Vivamus</a:t>
            </a:r>
            <a:r>
              <a:rPr lang="en-US" sz="2150" b="1" dirty="0">
                <a:solidFill>
                  <a:srgbClr val="345B9C"/>
                </a:solidFill>
                <a:latin typeface="DM Sans"/>
                <a:sym typeface="DM Sans Bold"/>
              </a:rPr>
              <a:t> </a:t>
            </a:r>
            <a:r>
              <a:rPr lang="en-US" sz="2150" b="1" dirty="0" err="1">
                <a:solidFill>
                  <a:srgbClr val="345B9C"/>
                </a:solidFill>
                <a:latin typeface="DM Sans"/>
                <a:sym typeface="DM Sans Bold"/>
              </a:rPr>
              <a:t>eleifend</a:t>
            </a:r>
            <a:r>
              <a:rPr lang="en-US" sz="2150" b="1" dirty="0">
                <a:solidFill>
                  <a:srgbClr val="345B9C"/>
                </a:solidFill>
                <a:latin typeface="DM Sans"/>
                <a:sym typeface="DM Sans Bold"/>
              </a:rPr>
              <a:t> non </a:t>
            </a:r>
            <a:r>
              <a:rPr lang="en-US" sz="2150" b="1" dirty="0" err="1">
                <a:solidFill>
                  <a:srgbClr val="345B9C"/>
                </a:solidFill>
                <a:latin typeface="DM Sans"/>
                <a:sym typeface="DM Sans Bold"/>
              </a:rPr>
              <a:t>sapien</a:t>
            </a:r>
            <a:r>
              <a:rPr lang="en-US" sz="2150" b="1" dirty="0">
                <a:solidFill>
                  <a:srgbClr val="345B9C"/>
                </a:solidFill>
                <a:latin typeface="DM Sans"/>
                <a:sym typeface="DM Sans Bold"/>
              </a:rPr>
              <a:t> sed </a:t>
            </a:r>
            <a:r>
              <a:rPr lang="en-US" sz="2150" b="1" dirty="0" err="1">
                <a:solidFill>
                  <a:srgbClr val="345B9C"/>
                </a:solidFill>
                <a:latin typeface="DM Sans"/>
                <a:sym typeface="DM Sans Bold"/>
              </a:rPr>
              <a:t>volutpat</a:t>
            </a:r>
            <a:r>
              <a:rPr lang="en-US" sz="2150" b="1" dirty="0">
                <a:solidFill>
                  <a:srgbClr val="345B9C"/>
                </a:solidFill>
                <a:latin typeface="DM Sans"/>
                <a:sym typeface="DM Sans Bold"/>
              </a:rPr>
              <a:t>. Mauris et </a:t>
            </a:r>
            <a:r>
              <a:rPr lang="en-US" sz="2150" b="1" dirty="0" err="1">
                <a:solidFill>
                  <a:srgbClr val="345B9C"/>
                </a:solidFill>
                <a:latin typeface="DM Sans"/>
                <a:sym typeface="DM Sans Bold"/>
              </a:rPr>
              <a:t>felis</a:t>
            </a:r>
            <a:r>
              <a:rPr lang="en-US" sz="2150" b="1" dirty="0">
                <a:solidFill>
                  <a:srgbClr val="345B9C"/>
                </a:solidFill>
                <a:latin typeface="DM Sans"/>
                <a:sym typeface="DM Sans Bold"/>
              </a:rPr>
              <a:t> vitae </a:t>
            </a:r>
            <a:r>
              <a:rPr lang="en-US" sz="2150" b="1" dirty="0" err="1">
                <a:solidFill>
                  <a:srgbClr val="345B9C"/>
                </a:solidFill>
                <a:latin typeface="DM Sans"/>
                <a:sym typeface="DM Sans Bold"/>
              </a:rPr>
              <a:t>augue</a:t>
            </a:r>
            <a:r>
              <a:rPr lang="en-US" sz="2150" b="1" dirty="0">
                <a:solidFill>
                  <a:srgbClr val="345B9C"/>
                </a:solidFill>
                <a:latin typeface="DM Sans"/>
                <a:sym typeface="DM Sans Bold"/>
              </a:rPr>
              <a:t> </a:t>
            </a:r>
            <a:r>
              <a:rPr lang="en-US" sz="2150" b="1" dirty="0" err="1">
                <a:solidFill>
                  <a:srgbClr val="345B9C"/>
                </a:solidFill>
                <a:latin typeface="DM Sans"/>
                <a:sym typeface="DM Sans Bold"/>
              </a:rPr>
              <a:t>tincidunt</a:t>
            </a:r>
            <a:r>
              <a:rPr lang="en-US" sz="2150" b="1" dirty="0">
                <a:solidFill>
                  <a:srgbClr val="345B9C"/>
                </a:solidFill>
                <a:latin typeface="DM Sans"/>
                <a:sym typeface="DM Sans Bold"/>
              </a:rPr>
              <a:t> </a:t>
            </a:r>
            <a:r>
              <a:rPr lang="en-US" sz="2150" b="1" dirty="0" err="1">
                <a:solidFill>
                  <a:srgbClr val="345B9C"/>
                </a:solidFill>
                <a:latin typeface="DM Sans"/>
                <a:sym typeface="DM Sans Bold"/>
              </a:rPr>
              <a:t>ullamcorper</a:t>
            </a:r>
            <a:r>
              <a:rPr lang="en-US" sz="2150" b="1" dirty="0">
                <a:solidFill>
                  <a:srgbClr val="345B9C"/>
                </a:solidFill>
                <a:latin typeface="DM Sans"/>
                <a:sym typeface="DM Sans Bold"/>
              </a:rPr>
              <a:t>.</a:t>
            </a:r>
            <a:r>
              <a:rPr lang="en-US" sz="2150" dirty="0">
                <a:solidFill>
                  <a:srgbClr val="345B9C"/>
                </a:solidFill>
                <a:latin typeface="DM Sans"/>
                <a:sym typeface="DM Sans Bold"/>
              </a:rPr>
              <a:t> </a:t>
            </a:r>
            <a:endParaRPr lang="en-US" sz="2150" dirty="0" err="1">
              <a:solidFill>
                <a:srgbClr val="345B9C"/>
              </a:solidFill>
              <a:latin typeface="DM Sans"/>
              <a:sym typeface="DM Sans Bold"/>
            </a:endParaRPr>
          </a:p>
          <a:p>
            <a:pPr algn="ctr">
              <a:lnSpc>
                <a:spcPts val="3017"/>
              </a:lnSpc>
            </a:pPr>
            <a:r>
              <a:rPr lang="en-US" sz="2150" dirty="0">
                <a:solidFill>
                  <a:srgbClr val="345B9C"/>
                </a:solidFill>
                <a:latin typeface="DM Sans"/>
                <a:sym typeface="DM Sans Bold"/>
              </a:rPr>
              <a:t>In convallis, </a:t>
            </a:r>
            <a:r>
              <a:rPr lang="en-US" sz="2150" dirty="0" err="1">
                <a:solidFill>
                  <a:srgbClr val="345B9C"/>
                </a:solidFill>
                <a:latin typeface="DM Sans"/>
                <a:sym typeface="DM Sans Bold"/>
              </a:rPr>
              <a:t>nulla</a:t>
            </a:r>
            <a:r>
              <a:rPr lang="en-US" sz="2150" dirty="0">
                <a:solidFill>
                  <a:srgbClr val="345B9C"/>
                </a:solidFill>
                <a:latin typeface="DM Sans"/>
                <a:sym typeface="DM Sans Bold"/>
              </a:rPr>
              <a:t> ac pulvinar </a:t>
            </a:r>
            <a:r>
              <a:rPr lang="en-US" sz="2150" dirty="0" err="1">
                <a:solidFill>
                  <a:srgbClr val="345B9C"/>
                </a:solidFill>
                <a:latin typeface="DM Sans"/>
                <a:sym typeface="DM Sans Bold"/>
              </a:rPr>
              <a:t>dapibus</a:t>
            </a:r>
            <a:r>
              <a:rPr lang="en-US" sz="2150" dirty="0">
                <a:solidFill>
                  <a:srgbClr val="345B9C"/>
                </a:solidFill>
                <a:latin typeface="DM Sans"/>
                <a:sym typeface="DM Sans Bold"/>
              </a:rPr>
              <a:t>, dui </a:t>
            </a:r>
            <a:r>
              <a:rPr lang="en-US" sz="2150" dirty="0" err="1">
                <a:solidFill>
                  <a:srgbClr val="345B9C"/>
                </a:solidFill>
                <a:latin typeface="DM Sans"/>
                <a:sym typeface="DM Sans Bold"/>
              </a:rPr>
              <a:t>felis</a:t>
            </a:r>
            <a:r>
              <a:rPr lang="en-US" sz="2150" dirty="0">
                <a:solidFill>
                  <a:srgbClr val="345B9C"/>
                </a:solidFill>
                <a:latin typeface="DM Sans"/>
                <a:sym typeface="DM Sans Bold"/>
              </a:rPr>
              <a:t> </a:t>
            </a:r>
            <a:r>
              <a:rPr lang="en-US" sz="2150" dirty="0" err="1">
                <a:solidFill>
                  <a:srgbClr val="345B9C"/>
                </a:solidFill>
                <a:latin typeface="DM Sans"/>
                <a:sym typeface="DM Sans Bold"/>
              </a:rPr>
              <a:t>elementum</a:t>
            </a:r>
            <a:r>
              <a:rPr lang="en-US" sz="2150" dirty="0">
                <a:solidFill>
                  <a:srgbClr val="345B9C"/>
                </a:solidFill>
                <a:latin typeface="DM Sans"/>
                <a:sym typeface="DM Sans Bold"/>
              </a:rPr>
              <a:t> </a:t>
            </a:r>
            <a:r>
              <a:rPr lang="en-US" sz="2150" dirty="0" err="1">
                <a:solidFill>
                  <a:srgbClr val="345B9C"/>
                </a:solidFill>
                <a:latin typeface="DM Sans"/>
                <a:sym typeface="DM Sans Bold"/>
              </a:rPr>
              <a:t>enim</a:t>
            </a:r>
            <a:r>
              <a:rPr lang="en-US" sz="2150" dirty="0">
                <a:solidFill>
                  <a:srgbClr val="345B9C"/>
                </a:solidFill>
                <a:latin typeface="DM Sans"/>
                <a:sym typeface="DM Sans Bold"/>
              </a:rPr>
              <a:t>, at fermentum </a:t>
            </a:r>
            <a:r>
              <a:rPr lang="en-US" sz="2150" dirty="0" err="1">
                <a:solidFill>
                  <a:srgbClr val="345B9C"/>
                </a:solidFill>
                <a:latin typeface="DM Sans"/>
                <a:sym typeface="DM Sans Bold"/>
              </a:rPr>
              <a:t>tortor</a:t>
            </a:r>
            <a:r>
              <a:rPr lang="en-US" sz="2150" dirty="0">
                <a:solidFill>
                  <a:srgbClr val="345B9C"/>
                </a:solidFill>
                <a:latin typeface="DM Sans"/>
                <a:sym typeface="DM Sans Bold"/>
              </a:rPr>
              <a:t> diam a </a:t>
            </a:r>
            <a:r>
              <a:rPr lang="en-US" sz="2150" dirty="0" err="1">
                <a:solidFill>
                  <a:srgbClr val="345B9C"/>
                </a:solidFill>
                <a:latin typeface="DM Sans"/>
                <a:sym typeface="DM Sans Bold"/>
              </a:rPr>
              <a:t>nibh</a:t>
            </a:r>
            <a:r>
              <a:rPr lang="en-US" sz="2150" dirty="0">
                <a:solidFill>
                  <a:srgbClr val="345B9C"/>
                </a:solidFill>
                <a:latin typeface="DM Sans"/>
                <a:sym typeface="DM Sans Bold"/>
              </a:rPr>
              <a:t>. In </a:t>
            </a:r>
            <a:r>
              <a:rPr lang="en-US" sz="2150" dirty="0" err="1">
                <a:solidFill>
                  <a:srgbClr val="345B9C"/>
                </a:solidFill>
                <a:latin typeface="DM Sans"/>
                <a:sym typeface="DM Sans Bold"/>
              </a:rPr>
              <a:t>congue</a:t>
            </a:r>
            <a:r>
              <a:rPr lang="en-US" sz="2150" dirty="0">
                <a:solidFill>
                  <a:srgbClr val="345B9C"/>
                </a:solidFill>
                <a:latin typeface="DM Sans"/>
                <a:sym typeface="DM Sans Bold"/>
              </a:rPr>
              <a:t> </a:t>
            </a:r>
            <a:r>
              <a:rPr lang="en-US" sz="2150" dirty="0" err="1">
                <a:solidFill>
                  <a:srgbClr val="345B9C"/>
                </a:solidFill>
                <a:latin typeface="DM Sans"/>
                <a:sym typeface="DM Sans Bold"/>
              </a:rPr>
              <a:t>nisl</a:t>
            </a:r>
            <a:r>
              <a:rPr lang="en-US" sz="2150" dirty="0">
                <a:solidFill>
                  <a:srgbClr val="345B9C"/>
                </a:solidFill>
                <a:latin typeface="DM Sans"/>
                <a:sym typeface="DM Sans Bold"/>
              </a:rPr>
              <a:t> </a:t>
            </a:r>
            <a:r>
              <a:rPr lang="en-US" sz="2150" dirty="0" err="1">
                <a:solidFill>
                  <a:srgbClr val="345B9C"/>
                </a:solidFill>
                <a:latin typeface="DM Sans"/>
                <a:sym typeface="DM Sans Bold"/>
              </a:rPr>
              <a:t>lectus</a:t>
            </a:r>
            <a:r>
              <a:rPr lang="en-US" sz="2150" dirty="0">
                <a:solidFill>
                  <a:srgbClr val="345B9C"/>
                </a:solidFill>
                <a:latin typeface="DM Sans"/>
                <a:sym typeface="DM Sans Bold"/>
              </a:rPr>
              <a:t>, et </a:t>
            </a:r>
            <a:r>
              <a:rPr lang="en-US" sz="2150" dirty="0" err="1">
                <a:solidFill>
                  <a:srgbClr val="345B9C"/>
                </a:solidFill>
                <a:latin typeface="DM Sans"/>
                <a:sym typeface="DM Sans Bold"/>
              </a:rPr>
              <a:t>ultricies</a:t>
            </a:r>
            <a:r>
              <a:rPr lang="en-US" sz="2150" dirty="0">
                <a:solidFill>
                  <a:srgbClr val="345B9C"/>
                </a:solidFill>
                <a:latin typeface="DM Sans"/>
                <a:sym typeface="DM Sans Bold"/>
              </a:rPr>
              <a:t> libero </a:t>
            </a:r>
            <a:r>
              <a:rPr lang="en-US" sz="2150" dirty="0" err="1">
                <a:solidFill>
                  <a:srgbClr val="345B9C"/>
                </a:solidFill>
                <a:latin typeface="DM Sans"/>
                <a:sym typeface="DM Sans Bold"/>
              </a:rPr>
              <a:t>tincidunt</a:t>
            </a:r>
            <a:r>
              <a:rPr lang="en-US" sz="2150" dirty="0">
                <a:solidFill>
                  <a:srgbClr val="345B9C"/>
                </a:solidFill>
                <a:latin typeface="DM Sans"/>
                <a:sym typeface="DM Sans Bold"/>
              </a:rPr>
              <a:t> id. Vestibulum ac </a:t>
            </a:r>
            <a:r>
              <a:rPr lang="en-US" sz="2150" dirty="0" err="1">
                <a:solidFill>
                  <a:srgbClr val="345B9C"/>
                </a:solidFill>
                <a:latin typeface="DM Sans"/>
                <a:sym typeface="DM Sans Bold"/>
              </a:rPr>
              <a:t>urna</a:t>
            </a:r>
            <a:r>
              <a:rPr lang="en-US" sz="2150" dirty="0">
                <a:solidFill>
                  <a:srgbClr val="345B9C"/>
                </a:solidFill>
                <a:latin typeface="DM Sans"/>
                <a:sym typeface="DM Sans Bold"/>
              </a:rPr>
              <a:t> </a:t>
            </a:r>
            <a:r>
              <a:rPr lang="en-US" sz="2150" dirty="0" err="1">
                <a:solidFill>
                  <a:srgbClr val="345B9C"/>
                </a:solidFill>
                <a:latin typeface="DM Sans"/>
                <a:sym typeface="DM Sans Bold"/>
              </a:rPr>
              <a:t>odio</a:t>
            </a:r>
            <a:r>
              <a:rPr lang="en-US" sz="2150" dirty="0">
                <a:solidFill>
                  <a:srgbClr val="345B9C"/>
                </a:solidFill>
                <a:latin typeface="DM Sans"/>
                <a:sym typeface="DM Sans Bold"/>
              </a:rPr>
              <a:t>. </a:t>
            </a:r>
            <a:r>
              <a:rPr lang="en-US" sz="2150" dirty="0" err="1">
                <a:solidFill>
                  <a:srgbClr val="345B9C"/>
                </a:solidFill>
                <a:latin typeface="DM Sans"/>
                <a:sym typeface="DM Sans Bold"/>
              </a:rPr>
              <a:t>Quisque</a:t>
            </a:r>
            <a:r>
              <a:rPr lang="en-US" sz="2150" dirty="0">
                <a:solidFill>
                  <a:srgbClr val="345B9C"/>
                </a:solidFill>
                <a:latin typeface="DM Sans"/>
                <a:sym typeface="DM Sans Bold"/>
              </a:rPr>
              <a:t> </a:t>
            </a:r>
            <a:r>
              <a:rPr lang="en-US" sz="2150" dirty="0" err="1">
                <a:solidFill>
                  <a:srgbClr val="345B9C"/>
                </a:solidFill>
                <a:latin typeface="DM Sans"/>
                <a:sym typeface="DM Sans Bold"/>
              </a:rPr>
              <a:t>suscipit</a:t>
            </a:r>
            <a:r>
              <a:rPr lang="en-US" sz="2150" dirty="0">
                <a:solidFill>
                  <a:srgbClr val="345B9C"/>
                </a:solidFill>
                <a:latin typeface="DM Sans"/>
                <a:sym typeface="DM Sans Bold"/>
              </a:rPr>
              <a:t> </a:t>
            </a:r>
            <a:r>
              <a:rPr lang="en-US" sz="2150" dirty="0" err="1">
                <a:solidFill>
                  <a:srgbClr val="345B9C"/>
                </a:solidFill>
                <a:latin typeface="DM Sans"/>
                <a:sym typeface="DM Sans Bold"/>
              </a:rPr>
              <a:t>egestas</a:t>
            </a:r>
            <a:r>
              <a:rPr lang="en-US" sz="2150" dirty="0">
                <a:solidFill>
                  <a:srgbClr val="345B9C"/>
                </a:solidFill>
                <a:latin typeface="DM Sans"/>
                <a:sym typeface="DM Sans Bold"/>
              </a:rPr>
              <a:t> ante at </a:t>
            </a:r>
            <a:r>
              <a:rPr lang="en-US" sz="2150" dirty="0" err="1">
                <a:solidFill>
                  <a:srgbClr val="345B9C"/>
                </a:solidFill>
                <a:latin typeface="DM Sans"/>
                <a:sym typeface="DM Sans Bold"/>
              </a:rPr>
              <a:t>interdum</a:t>
            </a:r>
            <a:r>
              <a:rPr lang="en-US" sz="2150" b="1" dirty="0">
                <a:solidFill>
                  <a:srgbClr val="345B9C"/>
                </a:solidFill>
                <a:latin typeface="DM Sans"/>
                <a:ea typeface="DM Sans Bold"/>
                <a:cs typeface="DM Sans Bold"/>
                <a:sym typeface="DM Sans Bold"/>
              </a:rPr>
              <a:t>. </a:t>
            </a:r>
            <a:endParaRPr lang="en-US" sz="2150">
              <a:solidFill>
                <a:srgbClr val="345B9C"/>
              </a:solidFill>
              <a:latin typeface="DM Sans"/>
              <a:ea typeface="DM Sans Bold"/>
              <a:cs typeface="DM Sans Bold"/>
            </a:endParaRPr>
          </a:p>
          <a:p>
            <a:pPr algn="ctr">
              <a:lnSpc>
                <a:spcPts val="3017"/>
              </a:lnSpc>
              <a:spcBef>
                <a:spcPct val="0"/>
              </a:spcBef>
            </a:pPr>
            <a:endParaRPr lang="en-US" sz="2155" b="1">
              <a:solidFill>
                <a:srgbClr val="345B9C"/>
              </a:solidFill>
              <a:latin typeface="DM Sans Bold"/>
              <a:ea typeface="DM Sans Bold"/>
              <a:cs typeface="DM Sans Bold"/>
              <a:sym typeface="DM Sans Bold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80496" y="-44468"/>
            <a:ext cx="18468496" cy="10375937"/>
          </a:xfrm>
          <a:custGeom>
            <a:avLst/>
            <a:gdLst/>
            <a:ahLst/>
            <a:cxnLst/>
            <a:rect l="l" t="t" r="r" b="b"/>
            <a:pathLst>
              <a:path w="18468496" h="10375937">
                <a:moveTo>
                  <a:pt x="0" y="0"/>
                </a:moveTo>
                <a:lnTo>
                  <a:pt x="18468496" y="0"/>
                </a:lnTo>
                <a:lnTo>
                  <a:pt x="18468496" y="10375936"/>
                </a:lnTo>
                <a:lnTo>
                  <a:pt x="0" y="1037593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flipV="1">
            <a:off x="0" y="0"/>
            <a:ext cx="6294694" cy="2588693"/>
          </a:xfrm>
          <a:custGeom>
            <a:avLst/>
            <a:gdLst/>
            <a:ahLst/>
            <a:cxnLst/>
            <a:rect l="l" t="t" r="r" b="b"/>
            <a:pathLst>
              <a:path w="6294694" h="2588693">
                <a:moveTo>
                  <a:pt x="0" y="2588693"/>
                </a:moveTo>
                <a:lnTo>
                  <a:pt x="6294694" y="2588693"/>
                </a:lnTo>
                <a:lnTo>
                  <a:pt x="6294694" y="0"/>
                </a:lnTo>
                <a:lnTo>
                  <a:pt x="0" y="0"/>
                </a:lnTo>
                <a:lnTo>
                  <a:pt x="0" y="2588693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hlinkClick r:id="rId6" tooltip="https://www.instagram.com/transcend_horizon/"/>
          </p:cNvPr>
          <p:cNvSpPr/>
          <p:nvPr/>
        </p:nvSpPr>
        <p:spPr>
          <a:xfrm>
            <a:off x="9144000" y="4363643"/>
            <a:ext cx="940290" cy="940290"/>
          </a:xfrm>
          <a:custGeom>
            <a:avLst/>
            <a:gdLst/>
            <a:ahLst/>
            <a:cxnLst/>
            <a:rect l="l" t="t" r="r" b="b"/>
            <a:pathLst>
              <a:path w="940290" h="940290">
                <a:moveTo>
                  <a:pt x="0" y="0"/>
                </a:moveTo>
                <a:lnTo>
                  <a:pt x="940290" y="0"/>
                </a:lnTo>
                <a:lnTo>
                  <a:pt x="940290" y="940290"/>
                </a:lnTo>
                <a:lnTo>
                  <a:pt x="0" y="94029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hlinkClick r:id="rId9" tooltip="https://www.linkedin.com/company/transcend-research-project"/>
          </p:cNvPr>
          <p:cNvSpPr/>
          <p:nvPr/>
        </p:nvSpPr>
        <p:spPr>
          <a:xfrm>
            <a:off x="9144000" y="2632200"/>
            <a:ext cx="893243" cy="893243"/>
          </a:xfrm>
          <a:custGeom>
            <a:avLst/>
            <a:gdLst/>
            <a:ahLst/>
            <a:cxnLst/>
            <a:rect l="l" t="t" r="r" b="b"/>
            <a:pathLst>
              <a:path w="893243" h="893243">
                <a:moveTo>
                  <a:pt x="0" y="0"/>
                </a:moveTo>
                <a:lnTo>
                  <a:pt x="893243" y="0"/>
                </a:lnTo>
                <a:lnTo>
                  <a:pt x="893243" y="893243"/>
                </a:lnTo>
                <a:lnTo>
                  <a:pt x="0" y="893243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hlinkClick r:id="rId11" tooltip="https://transcendresearchproject.com"/>
          </p:cNvPr>
          <p:cNvSpPr/>
          <p:nvPr/>
        </p:nvSpPr>
        <p:spPr>
          <a:xfrm>
            <a:off x="9242932" y="7499667"/>
            <a:ext cx="967569" cy="972432"/>
          </a:xfrm>
          <a:custGeom>
            <a:avLst/>
            <a:gdLst/>
            <a:ahLst/>
            <a:cxnLst/>
            <a:rect l="l" t="t" r="r" b="b"/>
            <a:pathLst>
              <a:path w="967569" h="972432">
                <a:moveTo>
                  <a:pt x="0" y="0"/>
                </a:moveTo>
                <a:lnTo>
                  <a:pt x="967570" y="0"/>
                </a:lnTo>
                <a:lnTo>
                  <a:pt x="967570" y="972431"/>
                </a:lnTo>
                <a:lnTo>
                  <a:pt x="0" y="97243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2352675" y="2722770"/>
            <a:ext cx="4844753" cy="995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121"/>
              </a:lnSpc>
              <a:spcBef>
                <a:spcPct val="0"/>
              </a:spcBef>
            </a:pPr>
            <a:r>
              <a:rPr lang="en-US" sz="5801" b="1">
                <a:solidFill>
                  <a:srgbClr val="345B9C"/>
                </a:solidFill>
                <a:latin typeface="DM Sans Bold"/>
                <a:ea typeface="DM Sans Bold"/>
                <a:cs typeface="DM Sans Bold"/>
                <a:sym typeface="DM Sans Bold"/>
              </a:rPr>
              <a:t>Follow us!</a:t>
            </a:r>
          </a:p>
        </p:txBody>
      </p:sp>
      <p:sp>
        <p:nvSpPr>
          <p:cNvPr id="8" name="Freeform 8"/>
          <p:cNvSpPr/>
          <p:nvPr/>
        </p:nvSpPr>
        <p:spPr>
          <a:xfrm>
            <a:off x="3677185" y="5128418"/>
            <a:ext cx="2195734" cy="2195734"/>
          </a:xfrm>
          <a:custGeom>
            <a:avLst/>
            <a:gdLst/>
            <a:ahLst/>
            <a:cxnLst/>
            <a:rect l="l" t="t" r="r" b="b"/>
            <a:pathLst>
              <a:path w="2195734" h="2195734">
                <a:moveTo>
                  <a:pt x="0" y="0"/>
                </a:moveTo>
                <a:lnTo>
                  <a:pt x="2195734" y="0"/>
                </a:lnTo>
                <a:lnTo>
                  <a:pt x="2195734" y="2195733"/>
                </a:lnTo>
                <a:lnTo>
                  <a:pt x="0" y="2195733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9242932" y="6144239"/>
            <a:ext cx="841358" cy="622605"/>
          </a:xfrm>
          <a:custGeom>
            <a:avLst/>
            <a:gdLst/>
            <a:ahLst/>
            <a:cxnLst/>
            <a:rect l="l" t="t" r="r" b="b"/>
            <a:pathLst>
              <a:path w="841358" h="622605">
                <a:moveTo>
                  <a:pt x="0" y="0"/>
                </a:moveTo>
                <a:lnTo>
                  <a:pt x="841358" y="0"/>
                </a:lnTo>
                <a:lnTo>
                  <a:pt x="841358" y="622605"/>
                </a:lnTo>
                <a:lnTo>
                  <a:pt x="0" y="622605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10467752" y="7700590"/>
            <a:ext cx="7456587" cy="5234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50"/>
              </a:lnSpc>
              <a:spcBef>
                <a:spcPct val="0"/>
              </a:spcBef>
            </a:pPr>
            <a:r>
              <a:rPr lang="en-US" sz="3036" b="1" dirty="0">
                <a:solidFill>
                  <a:srgbClr val="345B9C"/>
                </a:solidFill>
                <a:latin typeface="DM Sans Bold"/>
                <a:sym typeface="DM Sans Bold"/>
                <a:hlinkClick r:id="rId11" tooltip="https://transcendresearchproject.com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https://transcendresearchproject.com/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467752" y="2812649"/>
            <a:ext cx="5873453" cy="5134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50"/>
              </a:lnSpc>
            </a:pPr>
            <a:r>
              <a:rPr lang="en-US" sz="3036" b="1">
                <a:solidFill>
                  <a:srgbClr val="345B9C"/>
                </a:solidFill>
                <a:latin typeface="DM Sans Bold"/>
                <a:ea typeface="DM Sans Bold"/>
                <a:cs typeface="DM Sans Bold"/>
                <a:sym typeface="DM Sans Bold"/>
              </a:rPr>
              <a:t>@transcend_research_project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467752" y="4499029"/>
            <a:ext cx="3964881" cy="5134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50"/>
              </a:lnSpc>
            </a:pPr>
            <a:r>
              <a:rPr lang="en-US" sz="3036" b="1">
                <a:solidFill>
                  <a:srgbClr val="345B9C"/>
                </a:solidFill>
                <a:latin typeface="DM Sans Bold"/>
                <a:ea typeface="DM Sans Bold"/>
                <a:cs typeface="DM Sans Bold"/>
                <a:sym typeface="DM Sans Bold"/>
              </a:rPr>
              <a:t>@transcend_horizon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467752" y="6169134"/>
            <a:ext cx="3799483" cy="10468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50"/>
              </a:lnSpc>
            </a:pPr>
            <a:r>
              <a:rPr lang="en-US" sz="3036" b="1">
                <a:solidFill>
                  <a:srgbClr val="345B9C"/>
                </a:solidFill>
                <a:latin typeface="DM Sans Bold"/>
                <a:ea typeface="DM Sans Bold"/>
                <a:cs typeface="DM Sans Bold"/>
                <a:sym typeface="DM Sans Bold"/>
              </a:rPr>
              <a:t>@TRANSCEND-zs4rl</a:t>
            </a:r>
          </a:p>
          <a:p>
            <a:pPr algn="l">
              <a:lnSpc>
                <a:spcPts val="4250"/>
              </a:lnSpc>
            </a:pPr>
            <a:endParaRPr lang="en-US" sz="3036" b="1">
              <a:solidFill>
                <a:srgbClr val="345B9C"/>
              </a:solidFill>
              <a:latin typeface="DM Sans Bold"/>
              <a:ea typeface="DM Sans Bold"/>
              <a:cs typeface="DM Sans Bold"/>
              <a:sym typeface="DM Sans Bol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278603"/>
            <a:ext cx="18468496" cy="10375937"/>
          </a:xfrm>
          <a:custGeom>
            <a:avLst/>
            <a:gdLst/>
            <a:ahLst/>
            <a:cxnLst/>
            <a:rect l="l" t="t" r="r" b="b"/>
            <a:pathLst>
              <a:path w="18468496" h="10375937">
                <a:moveTo>
                  <a:pt x="0" y="0"/>
                </a:moveTo>
                <a:lnTo>
                  <a:pt x="18468496" y="0"/>
                </a:lnTo>
                <a:lnTo>
                  <a:pt x="18468496" y="10375936"/>
                </a:lnTo>
                <a:lnTo>
                  <a:pt x="0" y="1037593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0" y="2231932"/>
            <a:ext cx="18468496" cy="8055068"/>
            <a:chOff x="0" y="0"/>
            <a:chExt cx="24504331" cy="1144922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4504331" cy="11449227"/>
            </a:xfrm>
            <a:custGeom>
              <a:avLst/>
              <a:gdLst/>
              <a:ahLst/>
              <a:cxnLst/>
              <a:rect l="l" t="t" r="r" b="b"/>
              <a:pathLst>
                <a:path w="24504331" h="11449227">
                  <a:moveTo>
                    <a:pt x="0" y="0"/>
                  </a:moveTo>
                  <a:lnTo>
                    <a:pt x="24504331" y="0"/>
                  </a:lnTo>
                  <a:lnTo>
                    <a:pt x="24504331" y="11449227"/>
                  </a:lnTo>
                  <a:lnTo>
                    <a:pt x="0" y="114492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8141" t="-1797" r="-5399"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>
              <a:off x="14799532" y="8359929"/>
              <a:ext cx="2114940" cy="2017124"/>
            </a:xfrm>
            <a:custGeom>
              <a:avLst/>
              <a:gdLst/>
              <a:ahLst/>
              <a:cxnLst/>
              <a:rect l="l" t="t" r="r" b="b"/>
              <a:pathLst>
                <a:path w="2114940" h="2017124">
                  <a:moveTo>
                    <a:pt x="0" y="0"/>
                  </a:moveTo>
                  <a:lnTo>
                    <a:pt x="2114940" y="0"/>
                  </a:lnTo>
                  <a:lnTo>
                    <a:pt x="2114940" y="2017124"/>
                  </a:lnTo>
                  <a:lnTo>
                    <a:pt x="0" y="20171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>
              <a:off x="3210162" y="2346745"/>
              <a:ext cx="2921901" cy="1365989"/>
            </a:xfrm>
            <a:custGeom>
              <a:avLst/>
              <a:gdLst/>
              <a:ahLst/>
              <a:cxnLst/>
              <a:rect l="l" t="t" r="r" b="b"/>
              <a:pathLst>
                <a:path w="2921901" h="1365989">
                  <a:moveTo>
                    <a:pt x="0" y="0"/>
                  </a:moveTo>
                  <a:lnTo>
                    <a:pt x="2921901" y="0"/>
                  </a:lnTo>
                  <a:lnTo>
                    <a:pt x="2921901" y="1365989"/>
                  </a:lnTo>
                  <a:lnTo>
                    <a:pt x="0" y="13659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7"/>
            <p:cNvSpPr/>
            <p:nvPr/>
          </p:nvSpPr>
          <p:spPr>
            <a:xfrm>
              <a:off x="3925054" y="8727310"/>
              <a:ext cx="2831450" cy="1499003"/>
            </a:xfrm>
            <a:custGeom>
              <a:avLst/>
              <a:gdLst/>
              <a:ahLst/>
              <a:cxnLst/>
              <a:rect l="l" t="t" r="r" b="b"/>
              <a:pathLst>
                <a:path w="2831450" h="1499003">
                  <a:moveTo>
                    <a:pt x="0" y="0"/>
                  </a:moveTo>
                  <a:lnTo>
                    <a:pt x="2831449" y="0"/>
                  </a:lnTo>
                  <a:lnTo>
                    <a:pt x="2831449" y="1499002"/>
                  </a:lnTo>
                  <a:lnTo>
                    <a:pt x="0" y="14990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/>
            <p:nvPr/>
          </p:nvSpPr>
          <p:spPr>
            <a:xfrm>
              <a:off x="4847860" y="4301195"/>
              <a:ext cx="3817286" cy="1349233"/>
            </a:xfrm>
            <a:custGeom>
              <a:avLst/>
              <a:gdLst/>
              <a:ahLst/>
              <a:cxnLst/>
              <a:rect l="l" t="t" r="r" b="b"/>
              <a:pathLst>
                <a:path w="3817286" h="1349233">
                  <a:moveTo>
                    <a:pt x="0" y="0"/>
                  </a:moveTo>
                  <a:lnTo>
                    <a:pt x="3817286" y="0"/>
                  </a:lnTo>
                  <a:lnTo>
                    <a:pt x="3817286" y="1349234"/>
                  </a:lnTo>
                  <a:lnTo>
                    <a:pt x="0" y="13492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9"/>
            <p:cNvSpPr/>
            <p:nvPr/>
          </p:nvSpPr>
          <p:spPr>
            <a:xfrm>
              <a:off x="8392926" y="8980523"/>
              <a:ext cx="4841830" cy="1245790"/>
            </a:xfrm>
            <a:custGeom>
              <a:avLst/>
              <a:gdLst/>
              <a:ahLst/>
              <a:cxnLst/>
              <a:rect l="l" t="t" r="r" b="b"/>
              <a:pathLst>
                <a:path w="4841830" h="1245790">
                  <a:moveTo>
                    <a:pt x="0" y="0"/>
                  </a:moveTo>
                  <a:lnTo>
                    <a:pt x="4841830" y="0"/>
                  </a:lnTo>
                  <a:lnTo>
                    <a:pt x="4841830" y="1245789"/>
                  </a:lnTo>
                  <a:lnTo>
                    <a:pt x="0" y="12457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18248278" y="8853916"/>
              <a:ext cx="3560496" cy="1229990"/>
            </a:xfrm>
            <a:custGeom>
              <a:avLst/>
              <a:gdLst/>
              <a:ahLst/>
              <a:cxnLst/>
              <a:rect l="l" t="t" r="r" b="b"/>
              <a:pathLst>
                <a:path w="3560496" h="1229990">
                  <a:moveTo>
                    <a:pt x="0" y="0"/>
                  </a:moveTo>
                  <a:lnTo>
                    <a:pt x="3560496" y="0"/>
                  </a:lnTo>
                  <a:lnTo>
                    <a:pt x="3560496" y="1229990"/>
                  </a:lnTo>
                  <a:lnTo>
                    <a:pt x="0" y="122999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10289236" y="4301195"/>
              <a:ext cx="3290862" cy="1747448"/>
            </a:xfrm>
            <a:custGeom>
              <a:avLst/>
              <a:gdLst/>
              <a:ahLst/>
              <a:cxnLst/>
              <a:rect l="l" t="t" r="r" b="b"/>
              <a:pathLst>
                <a:path w="3290862" h="1747448">
                  <a:moveTo>
                    <a:pt x="0" y="0"/>
                  </a:moveTo>
                  <a:lnTo>
                    <a:pt x="3290862" y="0"/>
                  </a:lnTo>
                  <a:lnTo>
                    <a:pt x="3290862" y="1747448"/>
                  </a:lnTo>
                  <a:lnTo>
                    <a:pt x="0" y="17474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12106698" y="2377154"/>
              <a:ext cx="3750303" cy="1305172"/>
            </a:xfrm>
            <a:custGeom>
              <a:avLst/>
              <a:gdLst/>
              <a:ahLst/>
              <a:cxnLst/>
              <a:rect l="l" t="t" r="r" b="b"/>
              <a:pathLst>
                <a:path w="3750303" h="1305172">
                  <a:moveTo>
                    <a:pt x="0" y="0"/>
                  </a:moveTo>
                  <a:lnTo>
                    <a:pt x="3750304" y="0"/>
                  </a:lnTo>
                  <a:lnTo>
                    <a:pt x="3750304" y="1305171"/>
                  </a:lnTo>
                  <a:lnTo>
                    <a:pt x="0" y="130517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17267080" y="2611786"/>
              <a:ext cx="3392092" cy="1070539"/>
            </a:xfrm>
            <a:custGeom>
              <a:avLst/>
              <a:gdLst/>
              <a:ahLst/>
              <a:cxnLst/>
              <a:rect l="l" t="t" r="r" b="b"/>
              <a:pathLst>
                <a:path w="3392092" h="1070539">
                  <a:moveTo>
                    <a:pt x="0" y="0"/>
                  </a:moveTo>
                  <a:lnTo>
                    <a:pt x="3392091" y="0"/>
                  </a:lnTo>
                  <a:lnTo>
                    <a:pt x="3392091" y="1070539"/>
                  </a:lnTo>
                  <a:lnTo>
                    <a:pt x="0" y="10705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15205698" y="4589582"/>
              <a:ext cx="4400123" cy="1170675"/>
            </a:xfrm>
            <a:custGeom>
              <a:avLst/>
              <a:gdLst/>
              <a:ahLst/>
              <a:cxnLst/>
              <a:rect l="l" t="t" r="r" b="b"/>
              <a:pathLst>
                <a:path w="4400123" h="1170675">
                  <a:moveTo>
                    <a:pt x="0" y="0"/>
                  </a:moveTo>
                  <a:lnTo>
                    <a:pt x="4400123" y="0"/>
                  </a:lnTo>
                  <a:lnTo>
                    <a:pt x="4400123" y="1170675"/>
                  </a:lnTo>
                  <a:lnTo>
                    <a:pt x="0" y="1170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7765559" y="2278984"/>
              <a:ext cx="2707644" cy="1501511"/>
            </a:xfrm>
            <a:custGeom>
              <a:avLst/>
              <a:gdLst/>
              <a:ahLst/>
              <a:cxnLst/>
              <a:rect l="l" t="t" r="r" b="b"/>
              <a:pathLst>
                <a:path w="2707644" h="1501511">
                  <a:moveTo>
                    <a:pt x="0" y="0"/>
                  </a:moveTo>
                  <a:lnTo>
                    <a:pt x="2707644" y="0"/>
                  </a:lnTo>
                  <a:lnTo>
                    <a:pt x="2707644" y="1501511"/>
                  </a:lnTo>
                  <a:lnTo>
                    <a:pt x="0" y="15015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1740064" y="6677083"/>
              <a:ext cx="2772231" cy="1660783"/>
            </a:xfrm>
            <a:custGeom>
              <a:avLst/>
              <a:gdLst/>
              <a:ahLst/>
              <a:cxnLst/>
              <a:rect l="l" t="t" r="r" b="b"/>
              <a:pathLst>
                <a:path w="2772231" h="1660783">
                  <a:moveTo>
                    <a:pt x="0" y="0"/>
                  </a:moveTo>
                  <a:lnTo>
                    <a:pt x="2772230" y="0"/>
                  </a:lnTo>
                  <a:lnTo>
                    <a:pt x="2772230" y="1660784"/>
                  </a:lnTo>
                  <a:lnTo>
                    <a:pt x="0" y="16607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10760555" y="6861471"/>
              <a:ext cx="3476678" cy="1292009"/>
            </a:xfrm>
            <a:custGeom>
              <a:avLst/>
              <a:gdLst/>
              <a:ahLst/>
              <a:cxnLst/>
              <a:rect l="l" t="t" r="r" b="b"/>
              <a:pathLst>
                <a:path w="3476678" h="1292009">
                  <a:moveTo>
                    <a:pt x="0" y="0"/>
                  </a:moveTo>
                  <a:lnTo>
                    <a:pt x="3476678" y="0"/>
                  </a:lnTo>
                  <a:lnTo>
                    <a:pt x="3476678" y="1292008"/>
                  </a:lnTo>
                  <a:lnTo>
                    <a:pt x="0" y="12920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15582339" y="6442343"/>
              <a:ext cx="4617839" cy="1601852"/>
            </a:xfrm>
            <a:custGeom>
              <a:avLst/>
              <a:gdLst/>
              <a:ahLst/>
              <a:cxnLst/>
              <a:rect l="l" t="t" r="r" b="b"/>
              <a:pathLst>
                <a:path w="4617839" h="1601852">
                  <a:moveTo>
                    <a:pt x="0" y="0"/>
                  </a:moveTo>
                  <a:lnTo>
                    <a:pt x="4617839" y="0"/>
                  </a:lnTo>
                  <a:lnTo>
                    <a:pt x="4617839" y="1601852"/>
                  </a:lnTo>
                  <a:lnTo>
                    <a:pt x="0" y="16018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5854181" y="6442343"/>
              <a:ext cx="3943327" cy="1782384"/>
            </a:xfrm>
            <a:custGeom>
              <a:avLst/>
              <a:gdLst/>
              <a:ahLst/>
              <a:cxnLst/>
              <a:rect l="l" t="t" r="r" b="b"/>
              <a:pathLst>
                <a:path w="3943327" h="1782384">
                  <a:moveTo>
                    <a:pt x="0" y="0"/>
                  </a:moveTo>
                  <a:lnTo>
                    <a:pt x="3943327" y="0"/>
                  </a:lnTo>
                  <a:lnTo>
                    <a:pt x="3943327" y="1782384"/>
                  </a:lnTo>
                  <a:lnTo>
                    <a:pt x="0" y="17823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0" name="Freeform 20"/>
          <p:cNvSpPr/>
          <p:nvPr/>
        </p:nvSpPr>
        <p:spPr>
          <a:xfrm flipV="1">
            <a:off x="0" y="0"/>
            <a:ext cx="6294694" cy="2588693"/>
          </a:xfrm>
          <a:custGeom>
            <a:avLst/>
            <a:gdLst/>
            <a:ahLst/>
            <a:cxnLst/>
            <a:rect l="l" t="t" r="r" b="b"/>
            <a:pathLst>
              <a:path w="6294694" h="2588693">
                <a:moveTo>
                  <a:pt x="0" y="2588693"/>
                </a:moveTo>
                <a:lnTo>
                  <a:pt x="6294694" y="2588693"/>
                </a:lnTo>
                <a:lnTo>
                  <a:pt x="6294694" y="0"/>
                </a:lnTo>
                <a:lnTo>
                  <a:pt x="0" y="0"/>
                </a:lnTo>
                <a:lnTo>
                  <a:pt x="0" y="2588693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21" name="Freeform 21"/>
          <p:cNvSpPr/>
          <p:nvPr/>
        </p:nvSpPr>
        <p:spPr>
          <a:xfrm>
            <a:off x="16135128" y="272903"/>
            <a:ext cx="1917456" cy="1511594"/>
          </a:xfrm>
          <a:custGeom>
            <a:avLst/>
            <a:gdLst/>
            <a:ahLst/>
            <a:cxnLst/>
            <a:rect l="l" t="t" r="r" b="b"/>
            <a:pathLst>
              <a:path w="1917456" h="1511594">
                <a:moveTo>
                  <a:pt x="0" y="0"/>
                </a:moveTo>
                <a:lnTo>
                  <a:pt x="1917455" y="0"/>
                </a:lnTo>
                <a:lnTo>
                  <a:pt x="1917455" y="1511594"/>
                </a:lnTo>
                <a:lnTo>
                  <a:pt x="0" y="1511594"/>
                </a:lnTo>
                <a:lnTo>
                  <a:pt x="0" y="0"/>
                </a:lnTo>
                <a:close/>
              </a:path>
            </a:pathLst>
          </a:custGeom>
          <a:blipFill>
            <a:blip r:embed="rId2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209</Words>
  <Application>Microsoft Office PowerPoint</Application>
  <PresentationFormat>Personalizzato</PresentationFormat>
  <Paragraphs>15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6" baseType="lpstr"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TRANSCEND PPT</dc:title>
  <cp:lastModifiedBy>Nicoletta Boi</cp:lastModifiedBy>
  <cp:revision>57</cp:revision>
  <dcterms:created xsi:type="dcterms:W3CDTF">2006-08-16T00:00:00Z</dcterms:created>
  <dcterms:modified xsi:type="dcterms:W3CDTF">2026-01-12T14:58:16Z</dcterms:modified>
  <dc:identifier>DAGkUjp-VA8</dc:identifier>
</cp:coreProperties>
</file>