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D881238-2DD5-02B3-F576-54EB9EF6F866}"/>
              </a:ext>
            </a:extLst>
          </p:cNvPr>
          <p:cNvGrpSpPr/>
          <p:nvPr/>
        </p:nvGrpSpPr>
        <p:grpSpPr>
          <a:xfrm>
            <a:off x="0" y="38100"/>
            <a:ext cx="16256000" cy="8420100"/>
            <a:chOff x="0" y="38100"/>
            <a:chExt cx="16256000" cy="84201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rcRect b="7143"/>
            <a:stretch>
              <a:fillRect/>
            </a:stretch>
          </p:blipFill>
          <p:spPr>
            <a:xfrm>
              <a:off x="0" y="38100"/>
              <a:ext cx="16256000" cy="84201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D230ED8-9979-2DC2-0AF7-87FB3D14C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25" t="5462" r="82344" b="68488"/>
            <a:stretch>
              <a:fillRect/>
            </a:stretch>
          </p:blipFill>
          <p:spPr>
            <a:xfrm>
              <a:off x="1955800" y="2209800"/>
              <a:ext cx="1524000" cy="1524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3356D58-878E-68EA-5F3E-A350BC7CD7DA}"/>
                </a:ext>
              </a:extLst>
            </p:cNvPr>
            <p:cNvSpPr/>
            <p:nvPr/>
          </p:nvSpPr>
          <p:spPr>
            <a:xfrm>
              <a:off x="13233400" y="4114800"/>
              <a:ext cx="17526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5C88366-055D-9E93-77AC-81DC8EE5F3C7}"/>
                </a:ext>
              </a:extLst>
            </p:cNvPr>
            <p:cNvSpPr/>
            <p:nvPr/>
          </p:nvSpPr>
          <p:spPr>
            <a:xfrm>
              <a:off x="13690600" y="6019800"/>
              <a:ext cx="17526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MarieT AS</cp:lastModifiedBy>
  <cp:revision>2</cp:revision>
  <dcterms:created xsi:type="dcterms:W3CDTF">2006-08-16T00:00:00Z</dcterms:created>
  <dcterms:modified xsi:type="dcterms:W3CDTF">2026-04-27T05:16:56Z</dcterms:modified>
</cp:coreProperties>
</file>