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1692" r:id="rId6"/>
    <p:sldId id="169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2E0735-F861-9C65-2AC5-A6DDABD3FD20}" name="Gustavo Ayala" initials="GA" userId="S::gustavo.ayala@sei.org::d954e606-45eb-4cd1-87b4-07801a992504" providerId="AD"/>
  <p188:author id="{95EFD378-243E-A752-BD87-7BB8799F062F}" name="David Zamora" initials="DZ" userId="S::david.zamora@sei.org::967438e7-fc9b-404f-8577-24704813800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62627"/>
    <a:srgbClr val="2CA02C"/>
    <a:srgbClr val="FF7C09"/>
    <a:srgbClr val="1F77B4"/>
    <a:srgbClr val="9AE8E6"/>
    <a:srgbClr val="85E3E1"/>
    <a:srgbClr val="03A0B1"/>
    <a:srgbClr val="0399A9"/>
    <a:srgbClr val="03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141F3-988D-4B72-9345-D839E8822958}" v="18" dt="2026-04-28T11:22:49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avo Ayala" userId="d954e606-45eb-4cd1-87b4-07801a992504" providerId="ADAL" clId="{95330A76-2B29-4065-827F-5F05AB10A38D}"/>
    <pc:docChg chg="custSel addSld delSld modSld sldOrd">
      <pc:chgData name="Gustavo Ayala" userId="d954e606-45eb-4cd1-87b4-07801a992504" providerId="ADAL" clId="{95330A76-2B29-4065-827F-5F05AB10A38D}" dt="2026-04-28T11:22:49.879" v="144"/>
      <pc:docMkLst>
        <pc:docMk/>
      </pc:docMkLst>
      <pc:sldChg chg="modSp mod">
        <pc:chgData name="Gustavo Ayala" userId="d954e606-45eb-4cd1-87b4-07801a992504" providerId="ADAL" clId="{95330A76-2B29-4065-827F-5F05AB10A38D}" dt="2026-04-28T11:22:49.879" v="144"/>
        <pc:sldMkLst>
          <pc:docMk/>
          <pc:sldMk cId="3363777538" sldId="256"/>
        </pc:sldMkLst>
        <pc:spChg chg="mod">
          <ac:chgData name="Gustavo Ayala" userId="d954e606-45eb-4cd1-87b4-07801a992504" providerId="ADAL" clId="{95330A76-2B29-4065-827F-5F05AB10A38D}" dt="2026-04-28T10:54:32.964" v="34" actId="790"/>
          <ac:spMkLst>
            <pc:docMk/>
            <pc:sldMk cId="3363777538" sldId="256"/>
            <ac:spMk id="6" creationId="{9F8F0694-1972-94E7-BC1B-2A398EC6C4A9}"/>
          </ac:spMkLst>
        </pc:spChg>
        <pc:spChg chg="mod">
          <ac:chgData name="Gustavo Ayala" userId="d954e606-45eb-4cd1-87b4-07801a992504" providerId="ADAL" clId="{95330A76-2B29-4065-827F-5F05AB10A38D}" dt="2026-04-28T11:22:49.879" v="144"/>
          <ac:spMkLst>
            <pc:docMk/>
            <pc:sldMk cId="3363777538" sldId="256"/>
            <ac:spMk id="7" creationId="{D6F9E479-256A-E065-B143-D7EFB4C3D9D4}"/>
          </ac:spMkLst>
        </pc:spChg>
      </pc:sldChg>
      <pc:sldChg chg="del ord">
        <pc:chgData name="Gustavo Ayala" userId="d954e606-45eb-4cd1-87b4-07801a992504" providerId="ADAL" clId="{95330A76-2B29-4065-827F-5F05AB10A38D}" dt="2026-04-28T10:56:01.904" v="53" actId="47"/>
        <pc:sldMkLst>
          <pc:docMk/>
          <pc:sldMk cId="2001587724" sldId="257"/>
        </pc:sldMkLst>
      </pc:sldChg>
      <pc:sldChg chg="del">
        <pc:chgData name="Gustavo Ayala" userId="d954e606-45eb-4cd1-87b4-07801a992504" providerId="ADAL" clId="{95330A76-2B29-4065-827F-5F05AB10A38D}" dt="2026-04-28T10:55:35.449" v="44" actId="47"/>
        <pc:sldMkLst>
          <pc:docMk/>
          <pc:sldMk cId="1636922614" sldId="259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465692004" sldId="264"/>
        </pc:sldMkLst>
      </pc:sldChg>
      <pc:sldChg chg="del">
        <pc:chgData name="Gustavo Ayala" userId="d954e606-45eb-4cd1-87b4-07801a992504" providerId="ADAL" clId="{95330A76-2B29-4065-827F-5F05AB10A38D}" dt="2026-04-28T10:55:33.545" v="42" actId="47"/>
        <pc:sldMkLst>
          <pc:docMk/>
          <pc:sldMk cId="367412196" sldId="299"/>
        </pc:sldMkLst>
      </pc:sldChg>
      <pc:sldChg chg="del">
        <pc:chgData name="Gustavo Ayala" userId="d954e606-45eb-4cd1-87b4-07801a992504" providerId="ADAL" clId="{95330A76-2B29-4065-827F-5F05AB10A38D}" dt="2026-04-28T10:55:36.195" v="45" actId="47"/>
        <pc:sldMkLst>
          <pc:docMk/>
          <pc:sldMk cId="2997453029" sldId="304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543719749" sldId="305"/>
        </pc:sldMkLst>
      </pc:sldChg>
      <pc:sldChg chg="del">
        <pc:chgData name="Gustavo Ayala" userId="d954e606-45eb-4cd1-87b4-07801a992504" providerId="ADAL" clId="{95330A76-2B29-4065-827F-5F05AB10A38D}" dt="2026-04-28T10:55:36.961" v="46" actId="47"/>
        <pc:sldMkLst>
          <pc:docMk/>
          <pc:sldMk cId="1778178477" sldId="1669"/>
        </pc:sldMkLst>
      </pc:sldChg>
      <pc:sldChg chg="del">
        <pc:chgData name="Gustavo Ayala" userId="d954e606-45eb-4cd1-87b4-07801a992504" providerId="ADAL" clId="{95330A76-2B29-4065-827F-5F05AB10A38D}" dt="2026-04-28T10:55:38.556" v="48" actId="47"/>
        <pc:sldMkLst>
          <pc:docMk/>
          <pc:sldMk cId="3289820324" sldId="1670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449967019" sldId="1671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15681019" sldId="1672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11813982" sldId="1673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233842828" sldId="1674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295169165" sldId="1675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33407049" sldId="1676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3738884684" sldId="1677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59585750" sldId="1678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749682122" sldId="1679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3158198712" sldId="1680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482160098" sldId="1681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4243694357" sldId="1682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061620117" sldId="1683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3277088217" sldId="1684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105377786" sldId="1686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1476601329" sldId="1687"/>
        </pc:sldMkLst>
      </pc:sldChg>
      <pc:sldChg chg="del">
        <pc:chgData name="Gustavo Ayala" userId="d954e606-45eb-4cd1-87b4-07801a992504" providerId="ADAL" clId="{95330A76-2B29-4065-827F-5F05AB10A38D}" dt="2026-04-28T10:55:37.592" v="47" actId="47"/>
        <pc:sldMkLst>
          <pc:docMk/>
          <pc:sldMk cId="3571522021" sldId="1688"/>
        </pc:sldMkLst>
      </pc:sldChg>
      <pc:sldChg chg="del">
        <pc:chgData name="Gustavo Ayala" userId="d954e606-45eb-4cd1-87b4-07801a992504" providerId="ADAL" clId="{95330A76-2B29-4065-827F-5F05AB10A38D}" dt="2026-04-28T10:55:34.643" v="43" actId="47"/>
        <pc:sldMkLst>
          <pc:docMk/>
          <pc:sldMk cId="1326877355" sldId="1689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4242353728" sldId="1690"/>
        </pc:sldMkLst>
      </pc:sldChg>
      <pc:sldChg chg="del">
        <pc:chgData name="Gustavo Ayala" userId="d954e606-45eb-4cd1-87b4-07801a992504" providerId="ADAL" clId="{95330A76-2B29-4065-827F-5F05AB10A38D}" dt="2026-04-28T10:55:48.849" v="51" actId="47"/>
        <pc:sldMkLst>
          <pc:docMk/>
          <pc:sldMk cId="248892263" sldId="1691"/>
        </pc:sldMkLst>
      </pc:sldChg>
      <pc:sldChg chg="addSp delSp modSp mod">
        <pc:chgData name="Gustavo Ayala" userId="d954e606-45eb-4cd1-87b4-07801a992504" providerId="ADAL" clId="{95330A76-2B29-4065-827F-5F05AB10A38D}" dt="2026-04-28T11:11:30.539" v="115" actId="1076"/>
        <pc:sldMkLst>
          <pc:docMk/>
          <pc:sldMk cId="3165131194" sldId="1692"/>
        </pc:sldMkLst>
        <pc:spChg chg="add del">
          <ac:chgData name="Gustavo Ayala" userId="d954e606-45eb-4cd1-87b4-07801a992504" providerId="ADAL" clId="{95330A76-2B29-4065-827F-5F05AB10A38D}" dt="2026-04-28T10:54:57.518" v="40" actId="478"/>
          <ac:spMkLst>
            <pc:docMk/>
            <pc:sldMk cId="3165131194" sldId="1692"/>
            <ac:spMk id="9" creationId="{15BEDD76-F41B-525D-3B68-5773C55B5E99}"/>
          </ac:spMkLst>
        </pc:spChg>
        <pc:spChg chg="add mod">
          <ac:chgData name="Gustavo Ayala" userId="d954e606-45eb-4cd1-87b4-07801a992504" providerId="ADAL" clId="{95330A76-2B29-4065-827F-5F05AB10A38D}" dt="2026-04-28T10:57:26.744" v="74" actId="14100"/>
          <ac:spMkLst>
            <pc:docMk/>
            <pc:sldMk cId="3165131194" sldId="1692"/>
            <ac:spMk id="13" creationId="{6E179401-4AA1-DE93-9629-522DB8B151B3}"/>
          </ac:spMkLst>
        </pc:spChg>
        <pc:spChg chg="add mod">
          <ac:chgData name="Gustavo Ayala" userId="d954e606-45eb-4cd1-87b4-07801a992504" providerId="ADAL" clId="{95330A76-2B29-4065-827F-5F05AB10A38D}" dt="2026-04-28T11:06:39.206" v="102" actId="123"/>
          <ac:spMkLst>
            <pc:docMk/>
            <pc:sldMk cId="3165131194" sldId="1692"/>
            <ac:spMk id="14" creationId="{8D0EB1D5-3FC1-1C79-0A78-886D2FD52EEA}"/>
          </ac:spMkLst>
        </pc:spChg>
        <pc:grpChg chg="del">
          <ac:chgData name="Gustavo Ayala" userId="d954e606-45eb-4cd1-87b4-07801a992504" providerId="ADAL" clId="{95330A76-2B29-4065-827F-5F05AB10A38D}" dt="2026-04-28T10:54:42.842" v="38" actId="478"/>
          <ac:grpSpMkLst>
            <pc:docMk/>
            <pc:sldMk cId="3165131194" sldId="1692"/>
            <ac:grpSpMk id="5" creationId="{57926C02-FCF6-F33E-2961-77BC9B28B6D0}"/>
          </ac:grpSpMkLst>
        </pc:grpChg>
        <pc:graphicFrameChg chg="add mod">
          <ac:chgData name="Gustavo Ayala" userId="d954e606-45eb-4cd1-87b4-07801a992504" providerId="ADAL" clId="{95330A76-2B29-4065-827F-5F05AB10A38D}" dt="2026-04-28T11:11:30.539" v="115" actId="1076"/>
          <ac:graphicFrameMkLst>
            <pc:docMk/>
            <pc:sldMk cId="3165131194" sldId="1692"/>
            <ac:graphicFrameMk id="16" creationId="{E8BB5EF6-DE7A-4826-B2C9-7ED3E18CF102}"/>
          </ac:graphicFrameMkLst>
        </pc:graphicFrameChg>
        <pc:picChg chg="del">
          <ac:chgData name="Gustavo Ayala" userId="d954e606-45eb-4cd1-87b4-07801a992504" providerId="ADAL" clId="{95330A76-2B29-4065-827F-5F05AB10A38D}" dt="2026-04-28T10:54:37.281" v="35" actId="478"/>
          <ac:picMkLst>
            <pc:docMk/>
            <pc:sldMk cId="3165131194" sldId="1692"/>
            <ac:picMk id="3" creationId="{89C10972-325D-5769-0E43-735CA6D6B859}"/>
          </ac:picMkLst>
        </pc:picChg>
        <pc:picChg chg="del">
          <ac:chgData name="Gustavo Ayala" userId="d954e606-45eb-4cd1-87b4-07801a992504" providerId="ADAL" clId="{95330A76-2B29-4065-827F-5F05AB10A38D}" dt="2026-04-28T10:54:37.655" v="36" actId="478"/>
          <ac:picMkLst>
            <pc:docMk/>
            <pc:sldMk cId="3165131194" sldId="1692"/>
            <ac:picMk id="8" creationId="{F7516E9D-CABA-1EBD-91A9-F0EFE29BE0B1}"/>
          </ac:picMkLst>
        </pc:picChg>
        <pc:picChg chg="add del mod ord">
          <ac:chgData name="Gustavo Ayala" userId="d954e606-45eb-4cd1-87b4-07801a992504" providerId="ADAL" clId="{95330A76-2B29-4065-827F-5F05AB10A38D}" dt="2026-04-28T10:56:37.142" v="58" actId="478"/>
          <ac:picMkLst>
            <pc:docMk/>
            <pc:sldMk cId="3165131194" sldId="1692"/>
            <ac:picMk id="11" creationId="{34DA093C-2A71-2C34-77D8-4FE94CDAB9F6}"/>
          </ac:picMkLst>
        </pc:picChg>
        <pc:picChg chg="add mod">
          <ac:chgData name="Gustavo Ayala" userId="d954e606-45eb-4cd1-87b4-07801a992504" providerId="ADAL" clId="{95330A76-2B29-4065-827F-5F05AB10A38D}" dt="2026-04-28T11:11:27.126" v="114" actId="1076"/>
          <ac:picMkLst>
            <pc:docMk/>
            <pc:sldMk cId="3165131194" sldId="1692"/>
            <ac:picMk id="15" creationId="{0A6E427B-0568-80CC-4E1A-C21521C6E155}"/>
          </ac:picMkLst>
        </pc:picChg>
        <pc:picChg chg="del">
          <ac:chgData name="Gustavo Ayala" userId="d954e606-45eb-4cd1-87b4-07801a992504" providerId="ADAL" clId="{95330A76-2B29-4065-827F-5F05AB10A38D}" dt="2026-04-28T10:54:38.181" v="37" actId="478"/>
          <ac:picMkLst>
            <pc:docMk/>
            <pc:sldMk cId="3165131194" sldId="1692"/>
            <ac:picMk id="17" creationId="{FAB17AE3-4D6E-99D4-0AB4-831A03A00DEA}"/>
          </ac:picMkLst>
        </pc:picChg>
      </pc:sldChg>
      <pc:sldChg chg="addSp modSp add mod">
        <pc:chgData name="Gustavo Ayala" userId="d954e606-45eb-4cd1-87b4-07801a992504" providerId="ADAL" clId="{95330A76-2B29-4065-827F-5F05AB10A38D}" dt="2026-04-28T11:22:34.523" v="137" actId="20577"/>
        <pc:sldMkLst>
          <pc:docMk/>
          <pc:sldMk cId="1080601240" sldId="1693"/>
        </pc:sldMkLst>
        <pc:spChg chg="mod">
          <ac:chgData name="Gustavo Ayala" userId="d954e606-45eb-4cd1-87b4-07801a992504" providerId="ADAL" clId="{95330A76-2B29-4065-827F-5F05AB10A38D}" dt="2026-04-28T11:22:34.523" v="137" actId="20577"/>
          <ac:spMkLst>
            <pc:docMk/>
            <pc:sldMk cId="1080601240" sldId="1693"/>
            <ac:spMk id="13" creationId="{62FD7BF5-3E30-4791-F478-DFFE66E66303}"/>
          </ac:spMkLst>
        </pc:spChg>
        <pc:spChg chg="mod">
          <ac:chgData name="Gustavo Ayala" userId="d954e606-45eb-4cd1-87b4-07801a992504" providerId="ADAL" clId="{95330A76-2B29-4065-827F-5F05AB10A38D}" dt="2026-04-28T11:22:19.224" v="135" actId="20577"/>
          <ac:spMkLst>
            <pc:docMk/>
            <pc:sldMk cId="1080601240" sldId="1693"/>
            <ac:spMk id="14" creationId="{1FA2E0E7-B72A-938B-0A67-298FC38035EE}"/>
          </ac:spMkLst>
        </pc:spChg>
        <pc:picChg chg="add mod">
          <ac:chgData name="Gustavo Ayala" userId="d954e606-45eb-4cd1-87b4-07801a992504" providerId="ADAL" clId="{95330A76-2B29-4065-827F-5F05AB10A38D}" dt="2026-04-28T11:22:23.252" v="136" actId="1076"/>
          <ac:picMkLst>
            <pc:docMk/>
            <pc:sldMk cId="1080601240" sldId="1693"/>
            <ac:picMk id="1026" creationId="{09C81161-1586-6C17-8988-01CDAC9BE656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39750913488756"/>
          <c:y val="5.0984936268829661E-2"/>
          <c:w val="0.86617329696533041"/>
          <c:h val="0.80705635753864102"/>
        </c:manualLayout>
      </c:layout>
      <c:scatterChart>
        <c:scatterStyle val="lineMarker"/>
        <c:varyColors val="0"/>
        <c:ser>
          <c:idx val="1"/>
          <c:order val="0"/>
          <c:tx>
            <c:strRef>
              <c:f>Titicaca!$B$1</c:f>
              <c:strCache>
                <c:ptCount val="1"/>
                <c:pt idx="0">
                  <c:v>Observation</c:v>
                </c:pt>
              </c:strCache>
            </c:strRef>
          </c:tx>
          <c:spPr>
            <a:ln w="12700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xVal>
            <c:numRef>
              <c:f>Poopo!$A$2:$A$493</c:f>
              <c:numCache>
                <c:formatCode>mmm\-yy</c:formatCode>
                <c:ptCount val="492"/>
                <c:pt idx="0">
                  <c:v>29221</c:v>
                </c:pt>
                <c:pt idx="1">
                  <c:v>29252</c:v>
                </c:pt>
                <c:pt idx="2">
                  <c:v>29281</c:v>
                </c:pt>
                <c:pt idx="3">
                  <c:v>29312</c:v>
                </c:pt>
                <c:pt idx="4">
                  <c:v>29342</c:v>
                </c:pt>
                <c:pt idx="5">
                  <c:v>29373</c:v>
                </c:pt>
                <c:pt idx="6">
                  <c:v>29403</c:v>
                </c:pt>
                <c:pt idx="7">
                  <c:v>29434</c:v>
                </c:pt>
                <c:pt idx="8">
                  <c:v>29465</c:v>
                </c:pt>
                <c:pt idx="9">
                  <c:v>29495</c:v>
                </c:pt>
                <c:pt idx="10">
                  <c:v>29526</c:v>
                </c:pt>
                <c:pt idx="11">
                  <c:v>29556</c:v>
                </c:pt>
                <c:pt idx="12">
                  <c:v>29587</c:v>
                </c:pt>
                <c:pt idx="13">
                  <c:v>29618</c:v>
                </c:pt>
                <c:pt idx="14">
                  <c:v>29646</c:v>
                </c:pt>
                <c:pt idx="15">
                  <c:v>29677</c:v>
                </c:pt>
                <c:pt idx="16">
                  <c:v>29707</c:v>
                </c:pt>
                <c:pt idx="17">
                  <c:v>29738</c:v>
                </c:pt>
                <c:pt idx="18">
                  <c:v>29768</c:v>
                </c:pt>
                <c:pt idx="19">
                  <c:v>29799</c:v>
                </c:pt>
                <c:pt idx="20">
                  <c:v>29830</c:v>
                </c:pt>
                <c:pt idx="21">
                  <c:v>29860</c:v>
                </c:pt>
                <c:pt idx="22">
                  <c:v>29891</c:v>
                </c:pt>
                <c:pt idx="23">
                  <c:v>29921</c:v>
                </c:pt>
                <c:pt idx="24">
                  <c:v>29952</c:v>
                </c:pt>
                <c:pt idx="25">
                  <c:v>29983</c:v>
                </c:pt>
                <c:pt idx="26">
                  <c:v>30011</c:v>
                </c:pt>
                <c:pt idx="27">
                  <c:v>30042</c:v>
                </c:pt>
                <c:pt idx="28">
                  <c:v>30072</c:v>
                </c:pt>
                <c:pt idx="29">
                  <c:v>30103</c:v>
                </c:pt>
                <c:pt idx="30">
                  <c:v>30133</c:v>
                </c:pt>
                <c:pt idx="31">
                  <c:v>30164</c:v>
                </c:pt>
                <c:pt idx="32">
                  <c:v>30195</c:v>
                </c:pt>
                <c:pt idx="33">
                  <c:v>30225</c:v>
                </c:pt>
                <c:pt idx="34">
                  <c:v>30256</c:v>
                </c:pt>
                <c:pt idx="35">
                  <c:v>30286</c:v>
                </c:pt>
                <c:pt idx="36">
                  <c:v>30317</c:v>
                </c:pt>
                <c:pt idx="37">
                  <c:v>30348</c:v>
                </c:pt>
                <c:pt idx="38">
                  <c:v>30376</c:v>
                </c:pt>
                <c:pt idx="39">
                  <c:v>30407</c:v>
                </c:pt>
                <c:pt idx="40">
                  <c:v>30437</c:v>
                </c:pt>
                <c:pt idx="41">
                  <c:v>30468</c:v>
                </c:pt>
                <c:pt idx="42">
                  <c:v>30498</c:v>
                </c:pt>
                <c:pt idx="43">
                  <c:v>30529</c:v>
                </c:pt>
                <c:pt idx="44">
                  <c:v>30560</c:v>
                </c:pt>
                <c:pt idx="45">
                  <c:v>30590</c:v>
                </c:pt>
                <c:pt idx="46">
                  <c:v>30621</c:v>
                </c:pt>
                <c:pt idx="47">
                  <c:v>30651</c:v>
                </c:pt>
                <c:pt idx="48">
                  <c:v>30682</c:v>
                </c:pt>
                <c:pt idx="49">
                  <c:v>30713</c:v>
                </c:pt>
                <c:pt idx="50">
                  <c:v>30742</c:v>
                </c:pt>
                <c:pt idx="51">
                  <c:v>30773</c:v>
                </c:pt>
                <c:pt idx="52">
                  <c:v>30803</c:v>
                </c:pt>
                <c:pt idx="53">
                  <c:v>30834</c:v>
                </c:pt>
                <c:pt idx="54">
                  <c:v>30864</c:v>
                </c:pt>
                <c:pt idx="55">
                  <c:v>30895</c:v>
                </c:pt>
                <c:pt idx="56">
                  <c:v>30926</c:v>
                </c:pt>
                <c:pt idx="57">
                  <c:v>30956</c:v>
                </c:pt>
                <c:pt idx="58">
                  <c:v>30987</c:v>
                </c:pt>
                <c:pt idx="59">
                  <c:v>31017</c:v>
                </c:pt>
                <c:pt idx="60">
                  <c:v>31048</c:v>
                </c:pt>
                <c:pt idx="61">
                  <c:v>31079</c:v>
                </c:pt>
                <c:pt idx="62">
                  <c:v>31107</c:v>
                </c:pt>
                <c:pt idx="63">
                  <c:v>31138</c:v>
                </c:pt>
                <c:pt idx="64">
                  <c:v>31168</c:v>
                </c:pt>
                <c:pt idx="65">
                  <c:v>31199</c:v>
                </c:pt>
                <c:pt idx="66">
                  <c:v>31229</c:v>
                </c:pt>
                <c:pt idx="67">
                  <c:v>31260</c:v>
                </c:pt>
                <c:pt idx="68">
                  <c:v>31291</c:v>
                </c:pt>
                <c:pt idx="69">
                  <c:v>31321</c:v>
                </c:pt>
                <c:pt idx="70">
                  <c:v>31352</c:v>
                </c:pt>
                <c:pt idx="71">
                  <c:v>31382</c:v>
                </c:pt>
                <c:pt idx="72">
                  <c:v>31413</c:v>
                </c:pt>
                <c:pt idx="73">
                  <c:v>31444</c:v>
                </c:pt>
                <c:pt idx="74">
                  <c:v>31472</c:v>
                </c:pt>
                <c:pt idx="75">
                  <c:v>31503</c:v>
                </c:pt>
                <c:pt idx="76">
                  <c:v>31533</c:v>
                </c:pt>
                <c:pt idx="77">
                  <c:v>31564</c:v>
                </c:pt>
                <c:pt idx="78">
                  <c:v>31594</c:v>
                </c:pt>
                <c:pt idx="79">
                  <c:v>31625</c:v>
                </c:pt>
                <c:pt idx="80">
                  <c:v>31656</c:v>
                </c:pt>
                <c:pt idx="81">
                  <c:v>31686</c:v>
                </c:pt>
                <c:pt idx="82">
                  <c:v>31717</c:v>
                </c:pt>
                <c:pt idx="83">
                  <c:v>31747</c:v>
                </c:pt>
                <c:pt idx="84">
                  <c:v>31778</c:v>
                </c:pt>
                <c:pt idx="85">
                  <c:v>31809</c:v>
                </c:pt>
                <c:pt idx="86">
                  <c:v>31837</c:v>
                </c:pt>
                <c:pt idx="87">
                  <c:v>31868</c:v>
                </c:pt>
                <c:pt idx="88">
                  <c:v>31898</c:v>
                </c:pt>
                <c:pt idx="89">
                  <c:v>31929</c:v>
                </c:pt>
                <c:pt idx="90">
                  <c:v>31959</c:v>
                </c:pt>
                <c:pt idx="91">
                  <c:v>31990</c:v>
                </c:pt>
                <c:pt idx="92">
                  <c:v>32021</c:v>
                </c:pt>
                <c:pt idx="93">
                  <c:v>32051</c:v>
                </c:pt>
                <c:pt idx="94">
                  <c:v>32082</c:v>
                </c:pt>
                <c:pt idx="95">
                  <c:v>32112</c:v>
                </c:pt>
                <c:pt idx="96">
                  <c:v>32143</c:v>
                </c:pt>
                <c:pt idx="97">
                  <c:v>32174</c:v>
                </c:pt>
                <c:pt idx="98">
                  <c:v>32203</c:v>
                </c:pt>
                <c:pt idx="99">
                  <c:v>32234</c:v>
                </c:pt>
                <c:pt idx="100">
                  <c:v>32264</c:v>
                </c:pt>
                <c:pt idx="101">
                  <c:v>32295</c:v>
                </c:pt>
                <c:pt idx="102">
                  <c:v>32325</c:v>
                </c:pt>
                <c:pt idx="103">
                  <c:v>32356</c:v>
                </c:pt>
                <c:pt idx="104">
                  <c:v>32387</c:v>
                </c:pt>
                <c:pt idx="105">
                  <c:v>32417</c:v>
                </c:pt>
                <c:pt idx="106">
                  <c:v>32448</c:v>
                </c:pt>
                <c:pt idx="107">
                  <c:v>32478</c:v>
                </c:pt>
                <c:pt idx="108">
                  <c:v>32509</c:v>
                </c:pt>
                <c:pt idx="109">
                  <c:v>32540</c:v>
                </c:pt>
                <c:pt idx="110">
                  <c:v>32568</c:v>
                </c:pt>
                <c:pt idx="111">
                  <c:v>32599</c:v>
                </c:pt>
                <c:pt idx="112">
                  <c:v>32629</c:v>
                </c:pt>
                <c:pt idx="113">
                  <c:v>32660</c:v>
                </c:pt>
                <c:pt idx="114">
                  <c:v>32690</c:v>
                </c:pt>
                <c:pt idx="115">
                  <c:v>32721</c:v>
                </c:pt>
                <c:pt idx="116">
                  <c:v>32752</c:v>
                </c:pt>
                <c:pt idx="117">
                  <c:v>32782</c:v>
                </c:pt>
                <c:pt idx="118">
                  <c:v>32813</c:v>
                </c:pt>
                <c:pt idx="119">
                  <c:v>32843</c:v>
                </c:pt>
                <c:pt idx="120">
                  <c:v>32874</c:v>
                </c:pt>
                <c:pt idx="121">
                  <c:v>32905</c:v>
                </c:pt>
                <c:pt idx="122">
                  <c:v>32933</c:v>
                </c:pt>
                <c:pt idx="123">
                  <c:v>32964</c:v>
                </c:pt>
                <c:pt idx="124">
                  <c:v>32994</c:v>
                </c:pt>
                <c:pt idx="125">
                  <c:v>33025</c:v>
                </c:pt>
                <c:pt idx="126">
                  <c:v>33055</c:v>
                </c:pt>
                <c:pt idx="127">
                  <c:v>33086</c:v>
                </c:pt>
                <c:pt idx="128">
                  <c:v>33117</c:v>
                </c:pt>
                <c:pt idx="129">
                  <c:v>33147</c:v>
                </c:pt>
                <c:pt idx="130">
                  <c:v>33178</c:v>
                </c:pt>
                <c:pt idx="131">
                  <c:v>33208</c:v>
                </c:pt>
                <c:pt idx="132">
                  <c:v>33239</c:v>
                </c:pt>
                <c:pt idx="133">
                  <c:v>33270</c:v>
                </c:pt>
                <c:pt idx="134">
                  <c:v>33298</c:v>
                </c:pt>
                <c:pt idx="135">
                  <c:v>33329</c:v>
                </c:pt>
                <c:pt idx="136">
                  <c:v>33359</c:v>
                </c:pt>
                <c:pt idx="137">
                  <c:v>33390</c:v>
                </c:pt>
                <c:pt idx="138">
                  <c:v>33420</c:v>
                </c:pt>
                <c:pt idx="139">
                  <c:v>33451</c:v>
                </c:pt>
                <c:pt idx="140">
                  <c:v>33482</c:v>
                </c:pt>
                <c:pt idx="141">
                  <c:v>33512</c:v>
                </c:pt>
                <c:pt idx="142">
                  <c:v>33543</c:v>
                </c:pt>
                <c:pt idx="143">
                  <c:v>33573</c:v>
                </c:pt>
                <c:pt idx="144">
                  <c:v>33604</c:v>
                </c:pt>
                <c:pt idx="145">
                  <c:v>33635</c:v>
                </c:pt>
                <c:pt idx="146">
                  <c:v>33664</c:v>
                </c:pt>
                <c:pt idx="147">
                  <c:v>33695</c:v>
                </c:pt>
                <c:pt idx="148">
                  <c:v>33725</c:v>
                </c:pt>
                <c:pt idx="149">
                  <c:v>33756</c:v>
                </c:pt>
                <c:pt idx="150">
                  <c:v>33786</c:v>
                </c:pt>
                <c:pt idx="151">
                  <c:v>33817</c:v>
                </c:pt>
                <c:pt idx="152">
                  <c:v>33848</c:v>
                </c:pt>
                <c:pt idx="153">
                  <c:v>33878</c:v>
                </c:pt>
                <c:pt idx="154">
                  <c:v>33909</c:v>
                </c:pt>
                <c:pt idx="155">
                  <c:v>33939</c:v>
                </c:pt>
                <c:pt idx="156">
                  <c:v>33970</c:v>
                </c:pt>
                <c:pt idx="157">
                  <c:v>34001</c:v>
                </c:pt>
                <c:pt idx="158">
                  <c:v>34029</c:v>
                </c:pt>
                <c:pt idx="159">
                  <c:v>34060</c:v>
                </c:pt>
                <c:pt idx="160">
                  <c:v>34090</c:v>
                </c:pt>
                <c:pt idx="161">
                  <c:v>34121</c:v>
                </c:pt>
                <c:pt idx="162">
                  <c:v>34151</c:v>
                </c:pt>
                <c:pt idx="163">
                  <c:v>34182</c:v>
                </c:pt>
                <c:pt idx="164">
                  <c:v>34213</c:v>
                </c:pt>
                <c:pt idx="165">
                  <c:v>34243</c:v>
                </c:pt>
                <c:pt idx="166">
                  <c:v>34274</c:v>
                </c:pt>
                <c:pt idx="167">
                  <c:v>34304</c:v>
                </c:pt>
                <c:pt idx="168">
                  <c:v>34335</c:v>
                </c:pt>
                <c:pt idx="169">
                  <c:v>34366</c:v>
                </c:pt>
                <c:pt idx="170">
                  <c:v>34394</c:v>
                </c:pt>
                <c:pt idx="171">
                  <c:v>34425</c:v>
                </c:pt>
                <c:pt idx="172">
                  <c:v>34455</c:v>
                </c:pt>
                <c:pt idx="173">
                  <c:v>34486</c:v>
                </c:pt>
                <c:pt idx="174">
                  <c:v>34516</c:v>
                </c:pt>
                <c:pt idx="175">
                  <c:v>34547</c:v>
                </c:pt>
                <c:pt idx="176">
                  <c:v>34578</c:v>
                </c:pt>
                <c:pt idx="177">
                  <c:v>34608</c:v>
                </c:pt>
                <c:pt idx="178">
                  <c:v>34639</c:v>
                </c:pt>
                <c:pt idx="179">
                  <c:v>34669</c:v>
                </c:pt>
                <c:pt idx="180">
                  <c:v>34700</c:v>
                </c:pt>
                <c:pt idx="181">
                  <c:v>34731</c:v>
                </c:pt>
                <c:pt idx="182">
                  <c:v>34759</c:v>
                </c:pt>
                <c:pt idx="183">
                  <c:v>34790</c:v>
                </c:pt>
                <c:pt idx="184">
                  <c:v>34820</c:v>
                </c:pt>
                <c:pt idx="185">
                  <c:v>34851</c:v>
                </c:pt>
                <c:pt idx="186">
                  <c:v>34881</c:v>
                </c:pt>
                <c:pt idx="187">
                  <c:v>34912</c:v>
                </c:pt>
                <c:pt idx="188">
                  <c:v>34943</c:v>
                </c:pt>
                <c:pt idx="189">
                  <c:v>34973</c:v>
                </c:pt>
                <c:pt idx="190">
                  <c:v>35004</c:v>
                </c:pt>
                <c:pt idx="191">
                  <c:v>35034</c:v>
                </c:pt>
                <c:pt idx="192">
                  <c:v>35065</c:v>
                </c:pt>
                <c:pt idx="193">
                  <c:v>35096</c:v>
                </c:pt>
                <c:pt idx="194">
                  <c:v>35125</c:v>
                </c:pt>
                <c:pt idx="195">
                  <c:v>35156</c:v>
                </c:pt>
                <c:pt idx="196">
                  <c:v>35186</c:v>
                </c:pt>
                <c:pt idx="197">
                  <c:v>35217</c:v>
                </c:pt>
                <c:pt idx="198">
                  <c:v>35247</c:v>
                </c:pt>
                <c:pt idx="199">
                  <c:v>35278</c:v>
                </c:pt>
                <c:pt idx="200">
                  <c:v>35309</c:v>
                </c:pt>
                <c:pt idx="201">
                  <c:v>35339</c:v>
                </c:pt>
                <c:pt idx="202">
                  <c:v>35370</c:v>
                </c:pt>
                <c:pt idx="203">
                  <c:v>35400</c:v>
                </c:pt>
                <c:pt idx="204">
                  <c:v>35431</c:v>
                </c:pt>
                <c:pt idx="205">
                  <c:v>35462</c:v>
                </c:pt>
                <c:pt idx="206">
                  <c:v>35490</c:v>
                </c:pt>
                <c:pt idx="207">
                  <c:v>35521</c:v>
                </c:pt>
                <c:pt idx="208">
                  <c:v>35551</c:v>
                </c:pt>
                <c:pt idx="209">
                  <c:v>35582</c:v>
                </c:pt>
                <c:pt idx="210">
                  <c:v>35612</c:v>
                </c:pt>
                <c:pt idx="211">
                  <c:v>35643</c:v>
                </c:pt>
                <c:pt idx="212">
                  <c:v>35674</c:v>
                </c:pt>
                <c:pt idx="213">
                  <c:v>35704</c:v>
                </c:pt>
                <c:pt idx="214">
                  <c:v>35735</c:v>
                </c:pt>
                <c:pt idx="215">
                  <c:v>35765</c:v>
                </c:pt>
                <c:pt idx="216">
                  <c:v>35796</c:v>
                </c:pt>
                <c:pt idx="217">
                  <c:v>35827</c:v>
                </c:pt>
                <c:pt idx="218">
                  <c:v>35855</c:v>
                </c:pt>
                <c:pt idx="219">
                  <c:v>35886</c:v>
                </c:pt>
                <c:pt idx="220">
                  <c:v>35916</c:v>
                </c:pt>
                <c:pt idx="221">
                  <c:v>35947</c:v>
                </c:pt>
                <c:pt idx="222">
                  <c:v>35977</c:v>
                </c:pt>
                <c:pt idx="223">
                  <c:v>36008</c:v>
                </c:pt>
                <c:pt idx="224">
                  <c:v>36039</c:v>
                </c:pt>
                <c:pt idx="225">
                  <c:v>36069</c:v>
                </c:pt>
                <c:pt idx="226">
                  <c:v>36100</c:v>
                </c:pt>
                <c:pt idx="227">
                  <c:v>36130</c:v>
                </c:pt>
                <c:pt idx="228">
                  <c:v>36161</c:v>
                </c:pt>
                <c:pt idx="229">
                  <c:v>36192</c:v>
                </c:pt>
                <c:pt idx="230">
                  <c:v>36220</c:v>
                </c:pt>
                <c:pt idx="231">
                  <c:v>36251</c:v>
                </c:pt>
                <c:pt idx="232">
                  <c:v>36281</c:v>
                </c:pt>
                <c:pt idx="233">
                  <c:v>36312</c:v>
                </c:pt>
                <c:pt idx="234">
                  <c:v>36342</c:v>
                </c:pt>
                <c:pt idx="235">
                  <c:v>36373</c:v>
                </c:pt>
                <c:pt idx="236">
                  <c:v>36404</c:v>
                </c:pt>
                <c:pt idx="237">
                  <c:v>36434</c:v>
                </c:pt>
                <c:pt idx="238">
                  <c:v>36465</c:v>
                </c:pt>
                <c:pt idx="239">
                  <c:v>36495</c:v>
                </c:pt>
                <c:pt idx="240">
                  <c:v>36526</c:v>
                </c:pt>
                <c:pt idx="241">
                  <c:v>36557</c:v>
                </c:pt>
                <c:pt idx="242">
                  <c:v>36586</c:v>
                </c:pt>
                <c:pt idx="243">
                  <c:v>36617</c:v>
                </c:pt>
                <c:pt idx="244">
                  <c:v>36647</c:v>
                </c:pt>
                <c:pt idx="245">
                  <c:v>36678</c:v>
                </c:pt>
                <c:pt idx="246">
                  <c:v>36708</c:v>
                </c:pt>
                <c:pt idx="247">
                  <c:v>36739</c:v>
                </c:pt>
                <c:pt idx="248">
                  <c:v>36770</c:v>
                </c:pt>
                <c:pt idx="249">
                  <c:v>36800</c:v>
                </c:pt>
                <c:pt idx="250">
                  <c:v>36831</c:v>
                </c:pt>
                <c:pt idx="251">
                  <c:v>36861</c:v>
                </c:pt>
                <c:pt idx="252">
                  <c:v>36892</c:v>
                </c:pt>
                <c:pt idx="253">
                  <c:v>36923</c:v>
                </c:pt>
                <c:pt idx="254">
                  <c:v>36951</c:v>
                </c:pt>
                <c:pt idx="255">
                  <c:v>36982</c:v>
                </c:pt>
                <c:pt idx="256">
                  <c:v>37012</c:v>
                </c:pt>
                <c:pt idx="257">
                  <c:v>37043</c:v>
                </c:pt>
                <c:pt idx="258">
                  <c:v>37073</c:v>
                </c:pt>
                <c:pt idx="259">
                  <c:v>37104</c:v>
                </c:pt>
                <c:pt idx="260">
                  <c:v>37135</c:v>
                </c:pt>
                <c:pt idx="261">
                  <c:v>37165</c:v>
                </c:pt>
                <c:pt idx="262">
                  <c:v>37196</c:v>
                </c:pt>
                <c:pt idx="263">
                  <c:v>37226</c:v>
                </c:pt>
                <c:pt idx="264">
                  <c:v>37257</c:v>
                </c:pt>
                <c:pt idx="265">
                  <c:v>37288</c:v>
                </c:pt>
                <c:pt idx="266">
                  <c:v>37316</c:v>
                </c:pt>
                <c:pt idx="267">
                  <c:v>37347</c:v>
                </c:pt>
                <c:pt idx="268">
                  <c:v>37377</c:v>
                </c:pt>
                <c:pt idx="269">
                  <c:v>37408</c:v>
                </c:pt>
                <c:pt idx="270">
                  <c:v>37438</c:v>
                </c:pt>
                <c:pt idx="271">
                  <c:v>37469</c:v>
                </c:pt>
                <c:pt idx="272">
                  <c:v>37500</c:v>
                </c:pt>
                <c:pt idx="273">
                  <c:v>37530</c:v>
                </c:pt>
                <c:pt idx="274">
                  <c:v>37561</c:v>
                </c:pt>
                <c:pt idx="275">
                  <c:v>37591</c:v>
                </c:pt>
                <c:pt idx="276">
                  <c:v>37622</c:v>
                </c:pt>
                <c:pt idx="277">
                  <c:v>37653</c:v>
                </c:pt>
                <c:pt idx="278">
                  <c:v>37681</c:v>
                </c:pt>
                <c:pt idx="279">
                  <c:v>37712</c:v>
                </c:pt>
                <c:pt idx="280">
                  <c:v>37742</c:v>
                </c:pt>
                <c:pt idx="281">
                  <c:v>37773</c:v>
                </c:pt>
                <c:pt idx="282">
                  <c:v>37803</c:v>
                </c:pt>
                <c:pt idx="283">
                  <c:v>37834</c:v>
                </c:pt>
                <c:pt idx="284">
                  <c:v>37865</c:v>
                </c:pt>
                <c:pt idx="285">
                  <c:v>37895</c:v>
                </c:pt>
                <c:pt idx="286">
                  <c:v>37926</c:v>
                </c:pt>
                <c:pt idx="287">
                  <c:v>37956</c:v>
                </c:pt>
                <c:pt idx="288">
                  <c:v>37987</c:v>
                </c:pt>
                <c:pt idx="289">
                  <c:v>38018</c:v>
                </c:pt>
                <c:pt idx="290">
                  <c:v>38047</c:v>
                </c:pt>
                <c:pt idx="291">
                  <c:v>38078</c:v>
                </c:pt>
                <c:pt idx="292">
                  <c:v>38108</c:v>
                </c:pt>
                <c:pt idx="293">
                  <c:v>38139</c:v>
                </c:pt>
                <c:pt idx="294">
                  <c:v>38169</c:v>
                </c:pt>
                <c:pt idx="295">
                  <c:v>38200</c:v>
                </c:pt>
                <c:pt idx="296">
                  <c:v>38231</c:v>
                </c:pt>
                <c:pt idx="297">
                  <c:v>38261</c:v>
                </c:pt>
                <c:pt idx="298">
                  <c:v>38292</c:v>
                </c:pt>
                <c:pt idx="299">
                  <c:v>38322</c:v>
                </c:pt>
                <c:pt idx="300">
                  <c:v>38353</c:v>
                </c:pt>
                <c:pt idx="301">
                  <c:v>38384</c:v>
                </c:pt>
                <c:pt idx="302">
                  <c:v>38412</c:v>
                </c:pt>
                <c:pt idx="303">
                  <c:v>38443</c:v>
                </c:pt>
                <c:pt idx="304">
                  <c:v>38473</c:v>
                </c:pt>
                <c:pt idx="305">
                  <c:v>38504</c:v>
                </c:pt>
                <c:pt idx="306">
                  <c:v>38534</c:v>
                </c:pt>
                <c:pt idx="307">
                  <c:v>38565</c:v>
                </c:pt>
                <c:pt idx="308">
                  <c:v>38596</c:v>
                </c:pt>
                <c:pt idx="309">
                  <c:v>38626</c:v>
                </c:pt>
                <c:pt idx="310">
                  <c:v>38657</c:v>
                </c:pt>
                <c:pt idx="311">
                  <c:v>38687</c:v>
                </c:pt>
                <c:pt idx="312">
                  <c:v>38718</c:v>
                </c:pt>
                <c:pt idx="313">
                  <c:v>38749</c:v>
                </c:pt>
                <c:pt idx="314">
                  <c:v>38777</c:v>
                </c:pt>
                <c:pt idx="315">
                  <c:v>38808</c:v>
                </c:pt>
                <c:pt idx="316">
                  <c:v>38838</c:v>
                </c:pt>
                <c:pt idx="317">
                  <c:v>38869</c:v>
                </c:pt>
                <c:pt idx="318">
                  <c:v>38899</c:v>
                </c:pt>
                <c:pt idx="319">
                  <c:v>38930</c:v>
                </c:pt>
                <c:pt idx="320">
                  <c:v>38961</c:v>
                </c:pt>
                <c:pt idx="321">
                  <c:v>38991</c:v>
                </c:pt>
                <c:pt idx="322">
                  <c:v>39022</c:v>
                </c:pt>
                <c:pt idx="323">
                  <c:v>39052</c:v>
                </c:pt>
                <c:pt idx="324">
                  <c:v>39083</c:v>
                </c:pt>
                <c:pt idx="325">
                  <c:v>39114</c:v>
                </c:pt>
                <c:pt idx="326">
                  <c:v>39142</c:v>
                </c:pt>
                <c:pt idx="327">
                  <c:v>39173</c:v>
                </c:pt>
                <c:pt idx="328">
                  <c:v>39203</c:v>
                </c:pt>
                <c:pt idx="329">
                  <c:v>39234</c:v>
                </c:pt>
                <c:pt idx="330">
                  <c:v>39264</c:v>
                </c:pt>
                <c:pt idx="331">
                  <c:v>39295</c:v>
                </c:pt>
                <c:pt idx="332">
                  <c:v>39326</c:v>
                </c:pt>
                <c:pt idx="333">
                  <c:v>39356</c:v>
                </c:pt>
                <c:pt idx="334">
                  <c:v>39387</c:v>
                </c:pt>
                <c:pt idx="335">
                  <c:v>39417</c:v>
                </c:pt>
                <c:pt idx="336">
                  <c:v>39448</c:v>
                </c:pt>
                <c:pt idx="337">
                  <c:v>39479</c:v>
                </c:pt>
                <c:pt idx="338">
                  <c:v>39508</c:v>
                </c:pt>
                <c:pt idx="339">
                  <c:v>39539</c:v>
                </c:pt>
                <c:pt idx="340">
                  <c:v>39569</c:v>
                </c:pt>
                <c:pt idx="341">
                  <c:v>39600</c:v>
                </c:pt>
                <c:pt idx="342">
                  <c:v>39630</c:v>
                </c:pt>
                <c:pt idx="343">
                  <c:v>39661</c:v>
                </c:pt>
                <c:pt idx="344">
                  <c:v>39692</c:v>
                </c:pt>
                <c:pt idx="345">
                  <c:v>39722</c:v>
                </c:pt>
                <c:pt idx="346">
                  <c:v>39753</c:v>
                </c:pt>
                <c:pt idx="347">
                  <c:v>39783</c:v>
                </c:pt>
                <c:pt idx="348">
                  <c:v>39814</c:v>
                </c:pt>
                <c:pt idx="349">
                  <c:v>39845</c:v>
                </c:pt>
                <c:pt idx="350">
                  <c:v>39873</c:v>
                </c:pt>
                <c:pt idx="351">
                  <c:v>39904</c:v>
                </c:pt>
                <c:pt idx="352">
                  <c:v>39934</c:v>
                </c:pt>
                <c:pt idx="353">
                  <c:v>39965</c:v>
                </c:pt>
                <c:pt idx="354">
                  <c:v>39995</c:v>
                </c:pt>
                <c:pt idx="355">
                  <c:v>40026</c:v>
                </c:pt>
                <c:pt idx="356">
                  <c:v>40057</c:v>
                </c:pt>
                <c:pt idx="357">
                  <c:v>40087</c:v>
                </c:pt>
                <c:pt idx="358">
                  <c:v>40118</c:v>
                </c:pt>
                <c:pt idx="359">
                  <c:v>40148</c:v>
                </c:pt>
                <c:pt idx="360">
                  <c:v>40179</c:v>
                </c:pt>
                <c:pt idx="361">
                  <c:v>40210</c:v>
                </c:pt>
                <c:pt idx="362">
                  <c:v>40238</c:v>
                </c:pt>
                <c:pt idx="363">
                  <c:v>40269</c:v>
                </c:pt>
                <c:pt idx="364">
                  <c:v>40299</c:v>
                </c:pt>
                <c:pt idx="365">
                  <c:v>40330</c:v>
                </c:pt>
                <c:pt idx="366">
                  <c:v>40360</c:v>
                </c:pt>
                <c:pt idx="367">
                  <c:v>40391</c:v>
                </c:pt>
                <c:pt idx="368">
                  <c:v>40422</c:v>
                </c:pt>
                <c:pt idx="369">
                  <c:v>40452</c:v>
                </c:pt>
                <c:pt idx="370">
                  <c:v>40483</c:v>
                </c:pt>
                <c:pt idx="371">
                  <c:v>40513</c:v>
                </c:pt>
                <c:pt idx="372">
                  <c:v>40544</c:v>
                </c:pt>
                <c:pt idx="373">
                  <c:v>40575</c:v>
                </c:pt>
                <c:pt idx="374">
                  <c:v>40603</c:v>
                </c:pt>
                <c:pt idx="375">
                  <c:v>40634</c:v>
                </c:pt>
                <c:pt idx="376">
                  <c:v>40664</c:v>
                </c:pt>
                <c:pt idx="377">
                  <c:v>40695</c:v>
                </c:pt>
                <c:pt idx="378">
                  <c:v>40725</c:v>
                </c:pt>
                <c:pt idx="379">
                  <c:v>40756</c:v>
                </c:pt>
                <c:pt idx="380">
                  <c:v>40787</c:v>
                </c:pt>
                <c:pt idx="381">
                  <c:v>40817</c:v>
                </c:pt>
                <c:pt idx="382">
                  <c:v>40848</c:v>
                </c:pt>
                <c:pt idx="383">
                  <c:v>40878</c:v>
                </c:pt>
                <c:pt idx="384">
                  <c:v>40909</c:v>
                </c:pt>
                <c:pt idx="385">
                  <c:v>40940</c:v>
                </c:pt>
                <c:pt idx="386">
                  <c:v>40969</c:v>
                </c:pt>
                <c:pt idx="387">
                  <c:v>41000</c:v>
                </c:pt>
                <c:pt idx="388">
                  <c:v>41030</c:v>
                </c:pt>
                <c:pt idx="389">
                  <c:v>41061</c:v>
                </c:pt>
                <c:pt idx="390">
                  <c:v>41091</c:v>
                </c:pt>
                <c:pt idx="391">
                  <c:v>41122</c:v>
                </c:pt>
                <c:pt idx="392">
                  <c:v>41153</c:v>
                </c:pt>
                <c:pt idx="393">
                  <c:v>41183</c:v>
                </c:pt>
                <c:pt idx="394">
                  <c:v>41214</c:v>
                </c:pt>
                <c:pt idx="395">
                  <c:v>41244</c:v>
                </c:pt>
                <c:pt idx="396">
                  <c:v>41275</c:v>
                </c:pt>
                <c:pt idx="397">
                  <c:v>41306</c:v>
                </c:pt>
                <c:pt idx="398">
                  <c:v>41334</c:v>
                </c:pt>
                <c:pt idx="399">
                  <c:v>41365</c:v>
                </c:pt>
                <c:pt idx="400">
                  <c:v>41395</c:v>
                </c:pt>
                <c:pt idx="401">
                  <c:v>41426</c:v>
                </c:pt>
                <c:pt idx="402">
                  <c:v>41456</c:v>
                </c:pt>
                <c:pt idx="403">
                  <c:v>41487</c:v>
                </c:pt>
                <c:pt idx="404">
                  <c:v>41518</c:v>
                </c:pt>
                <c:pt idx="405">
                  <c:v>41548</c:v>
                </c:pt>
                <c:pt idx="406">
                  <c:v>41579</c:v>
                </c:pt>
                <c:pt idx="407">
                  <c:v>41609</c:v>
                </c:pt>
                <c:pt idx="408">
                  <c:v>41640</c:v>
                </c:pt>
                <c:pt idx="409">
                  <c:v>41671</c:v>
                </c:pt>
                <c:pt idx="410">
                  <c:v>41699</c:v>
                </c:pt>
                <c:pt idx="411">
                  <c:v>41730</c:v>
                </c:pt>
                <c:pt idx="412">
                  <c:v>41760</c:v>
                </c:pt>
                <c:pt idx="413">
                  <c:v>41791</c:v>
                </c:pt>
                <c:pt idx="414">
                  <c:v>41821</c:v>
                </c:pt>
                <c:pt idx="415">
                  <c:v>41852</c:v>
                </c:pt>
                <c:pt idx="416">
                  <c:v>41883</c:v>
                </c:pt>
                <c:pt idx="417">
                  <c:v>41913</c:v>
                </c:pt>
                <c:pt idx="418">
                  <c:v>41944</c:v>
                </c:pt>
                <c:pt idx="419">
                  <c:v>41974</c:v>
                </c:pt>
                <c:pt idx="420">
                  <c:v>42005</c:v>
                </c:pt>
                <c:pt idx="421">
                  <c:v>42036</c:v>
                </c:pt>
                <c:pt idx="422">
                  <c:v>42064</c:v>
                </c:pt>
                <c:pt idx="423">
                  <c:v>42095</c:v>
                </c:pt>
                <c:pt idx="424">
                  <c:v>42125</c:v>
                </c:pt>
                <c:pt idx="425">
                  <c:v>42156</c:v>
                </c:pt>
                <c:pt idx="426">
                  <c:v>42186</c:v>
                </c:pt>
                <c:pt idx="427">
                  <c:v>42217</c:v>
                </c:pt>
                <c:pt idx="428">
                  <c:v>42248</c:v>
                </c:pt>
                <c:pt idx="429">
                  <c:v>42278</c:v>
                </c:pt>
                <c:pt idx="430">
                  <c:v>42309</c:v>
                </c:pt>
                <c:pt idx="431">
                  <c:v>42339</c:v>
                </c:pt>
                <c:pt idx="432">
                  <c:v>42370</c:v>
                </c:pt>
                <c:pt idx="433">
                  <c:v>42401</c:v>
                </c:pt>
                <c:pt idx="434">
                  <c:v>42430</c:v>
                </c:pt>
                <c:pt idx="435">
                  <c:v>42461</c:v>
                </c:pt>
                <c:pt idx="436">
                  <c:v>42491</c:v>
                </c:pt>
                <c:pt idx="437">
                  <c:v>42522</c:v>
                </c:pt>
                <c:pt idx="438">
                  <c:v>42552</c:v>
                </c:pt>
                <c:pt idx="439">
                  <c:v>42583</c:v>
                </c:pt>
                <c:pt idx="440">
                  <c:v>42614</c:v>
                </c:pt>
                <c:pt idx="441">
                  <c:v>42644</c:v>
                </c:pt>
                <c:pt idx="442">
                  <c:v>42675</c:v>
                </c:pt>
                <c:pt idx="443">
                  <c:v>42705</c:v>
                </c:pt>
                <c:pt idx="444">
                  <c:v>42736</c:v>
                </c:pt>
                <c:pt idx="445">
                  <c:v>42767</c:v>
                </c:pt>
                <c:pt idx="446">
                  <c:v>42795</c:v>
                </c:pt>
                <c:pt idx="447">
                  <c:v>42826</c:v>
                </c:pt>
                <c:pt idx="448">
                  <c:v>42856</c:v>
                </c:pt>
                <c:pt idx="449">
                  <c:v>42887</c:v>
                </c:pt>
                <c:pt idx="450">
                  <c:v>42917</c:v>
                </c:pt>
                <c:pt idx="451">
                  <c:v>42948</c:v>
                </c:pt>
                <c:pt idx="452">
                  <c:v>42979</c:v>
                </c:pt>
                <c:pt idx="453">
                  <c:v>43009</c:v>
                </c:pt>
                <c:pt idx="454">
                  <c:v>43040</c:v>
                </c:pt>
                <c:pt idx="455">
                  <c:v>43070</c:v>
                </c:pt>
                <c:pt idx="456">
                  <c:v>43101</c:v>
                </c:pt>
                <c:pt idx="457">
                  <c:v>43132</c:v>
                </c:pt>
                <c:pt idx="458">
                  <c:v>43160</c:v>
                </c:pt>
                <c:pt idx="459">
                  <c:v>43191</c:v>
                </c:pt>
                <c:pt idx="460">
                  <c:v>43221</c:v>
                </c:pt>
                <c:pt idx="461">
                  <c:v>43252</c:v>
                </c:pt>
                <c:pt idx="462">
                  <c:v>43282</c:v>
                </c:pt>
                <c:pt idx="463">
                  <c:v>43313</c:v>
                </c:pt>
                <c:pt idx="464">
                  <c:v>43344</c:v>
                </c:pt>
                <c:pt idx="465">
                  <c:v>43374</c:v>
                </c:pt>
                <c:pt idx="466">
                  <c:v>43405</c:v>
                </c:pt>
                <c:pt idx="467">
                  <c:v>43435</c:v>
                </c:pt>
                <c:pt idx="468">
                  <c:v>43466</c:v>
                </c:pt>
                <c:pt idx="469">
                  <c:v>43497</c:v>
                </c:pt>
                <c:pt idx="470">
                  <c:v>43525</c:v>
                </c:pt>
                <c:pt idx="471">
                  <c:v>43556</c:v>
                </c:pt>
                <c:pt idx="472">
                  <c:v>43586</c:v>
                </c:pt>
                <c:pt idx="473">
                  <c:v>43617</c:v>
                </c:pt>
                <c:pt idx="474">
                  <c:v>43647</c:v>
                </c:pt>
                <c:pt idx="475">
                  <c:v>43678</c:v>
                </c:pt>
                <c:pt idx="476">
                  <c:v>43709</c:v>
                </c:pt>
                <c:pt idx="477">
                  <c:v>43739</c:v>
                </c:pt>
                <c:pt idx="478">
                  <c:v>43770</c:v>
                </c:pt>
                <c:pt idx="479">
                  <c:v>43800</c:v>
                </c:pt>
                <c:pt idx="480">
                  <c:v>43831</c:v>
                </c:pt>
                <c:pt idx="481">
                  <c:v>43862</c:v>
                </c:pt>
                <c:pt idx="482">
                  <c:v>43891</c:v>
                </c:pt>
                <c:pt idx="483">
                  <c:v>43922</c:v>
                </c:pt>
                <c:pt idx="484">
                  <c:v>43952</c:v>
                </c:pt>
                <c:pt idx="485">
                  <c:v>43983</c:v>
                </c:pt>
                <c:pt idx="486">
                  <c:v>44013</c:v>
                </c:pt>
                <c:pt idx="487">
                  <c:v>44044</c:v>
                </c:pt>
                <c:pt idx="488">
                  <c:v>44075</c:v>
                </c:pt>
                <c:pt idx="489">
                  <c:v>44105</c:v>
                </c:pt>
                <c:pt idx="490">
                  <c:v>44136</c:v>
                </c:pt>
                <c:pt idx="491">
                  <c:v>44166</c:v>
                </c:pt>
              </c:numCache>
            </c:numRef>
          </c:xVal>
          <c:yVal>
            <c:numRef>
              <c:f>Titicaca!$B$2:$B$493</c:f>
              <c:numCache>
                <c:formatCode>General</c:formatCode>
                <c:ptCount val="492"/>
                <c:pt idx="0">
                  <c:v>3810.11</c:v>
                </c:pt>
                <c:pt idx="1">
                  <c:v>3810.12</c:v>
                </c:pt>
                <c:pt idx="2">
                  <c:v>3810.33</c:v>
                </c:pt>
                <c:pt idx="3">
                  <c:v>3810.27</c:v>
                </c:pt>
                <c:pt idx="4">
                  <c:v>3810.14</c:v>
                </c:pt>
                <c:pt idx="5">
                  <c:v>3810</c:v>
                </c:pt>
                <c:pt idx="6">
                  <c:v>3809.87</c:v>
                </c:pt>
                <c:pt idx="7">
                  <c:v>3809.75</c:v>
                </c:pt>
                <c:pt idx="8">
                  <c:v>3809.69</c:v>
                </c:pt>
                <c:pt idx="9">
                  <c:v>3809.64</c:v>
                </c:pt>
                <c:pt idx="10">
                  <c:v>3809.53</c:v>
                </c:pt>
                <c:pt idx="11">
                  <c:v>3809.47</c:v>
                </c:pt>
                <c:pt idx="12">
                  <c:v>3809.71</c:v>
                </c:pt>
                <c:pt idx="13">
                  <c:v>3810.22</c:v>
                </c:pt>
                <c:pt idx="14">
                  <c:v>3810.46</c:v>
                </c:pt>
                <c:pt idx="15">
                  <c:v>3810.51</c:v>
                </c:pt>
                <c:pt idx="16">
                  <c:v>3810.41</c:v>
                </c:pt>
                <c:pt idx="17">
                  <c:v>3810.28</c:v>
                </c:pt>
                <c:pt idx="18">
                  <c:v>3810.14</c:v>
                </c:pt>
                <c:pt idx="19">
                  <c:v>3810.03</c:v>
                </c:pt>
                <c:pt idx="20">
                  <c:v>3809.94</c:v>
                </c:pt>
                <c:pt idx="21">
                  <c:v>3809.89</c:v>
                </c:pt>
                <c:pt idx="22">
                  <c:v>3809.81</c:v>
                </c:pt>
                <c:pt idx="23">
                  <c:v>3809.88</c:v>
                </c:pt>
                <c:pt idx="24">
                  <c:v>3810.3</c:v>
                </c:pt>
                <c:pt idx="25">
                  <c:v>3810.36</c:v>
                </c:pt>
                <c:pt idx="26">
                  <c:v>3810.45</c:v>
                </c:pt>
                <c:pt idx="27">
                  <c:v>3810.46</c:v>
                </c:pt>
                <c:pt idx="28">
                  <c:v>3810.35</c:v>
                </c:pt>
                <c:pt idx="29">
                  <c:v>3810.21</c:v>
                </c:pt>
                <c:pt idx="30">
                  <c:v>3810.07</c:v>
                </c:pt>
                <c:pt idx="31">
                  <c:v>3809.92</c:v>
                </c:pt>
                <c:pt idx="32">
                  <c:v>3809.85</c:v>
                </c:pt>
                <c:pt idx="33">
                  <c:v>3809.8</c:v>
                </c:pt>
                <c:pt idx="34">
                  <c:v>3809.8</c:v>
                </c:pt>
                <c:pt idx="35">
                  <c:v>3809.75</c:v>
                </c:pt>
                <c:pt idx="36">
                  <c:v>3809.72</c:v>
                </c:pt>
                <c:pt idx="37">
                  <c:v>3809.74</c:v>
                </c:pt>
                <c:pt idx="38">
                  <c:v>3809.7</c:v>
                </c:pt>
                <c:pt idx="39">
                  <c:v>3809.66</c:v>
                </c:pt>
                <c:pt idx="40">
                  <c:v>3809.55</c:v>
                </c:pt>
                <c:pt idx="41">
                  <c:v>3809.42</c:v>
                </c:pt>
                <c:pt idx="42">
                  <c:v>3809.28</c:v>
                </c:pt>
                <c:pt idx="43">
                  <c:v>3809.14</c:v>
                </c:pt>
                <c:pt idx="44">
                  <c:v>3809.04</c:v>
                </c:pt>
                <c:pt idx="45">
                  <c:v>3808.94</c:v>
                </c:pt>
                <c:pt idx="46">
                  <c:v>3808.82</c:v>
                </c:pt>
                <c:pt idx="47">
                  <c:v>3808.81</c:v>
                </c:pt>
                <c:pt idx="48">
                  <c:v>3809.47</c:v>
                </c:pt>
                <c:pt idx="49">
                  <c:v>3810.44</c:v>
                </c:pt>
                <c:pt idx="50">
                  <c:v>3810.76</c:v>
                </c:pt>
                <c:pt idx="51">
                  <c:v>3810.72</c:v>
                </c:pt>
                <c:pt idx="52">
                  <c:v>3810.6</c:v>
                </c:pt>
                <c:pt idx="53">
                  <c:v>3810.46</c:v>
                </c:pt>
                <c:pt idx="54">
                  <c:v>3810.31</c:v>
                </c:pt>
                <c:pt idx="55">
                  <c:v>3810.17</c:v>
                </c:pt>
                <c:pt idx="56">
                  <c:v>3810.02</c:v>
                </c:pt>
                <c:pt idx="57">
                  <c:v>3809.96</c:v>
                </c:pt>
                <c:pt idx="58">
                  <c:v>3809.97</c:v>
                </c:pt>
                <c:pt idx="59">
                  <c:v>3810.03</c:v>
                </c:pt>
                <c:pt idx="60">
                  <c:v>3810.27</c:v>
                </c:pt>
                <c:pt idx="61">
                  <c:v>3810.85</c:v>
                </c:pt>
                <c:pt idx="62">
                  <c:v>3811.05</c:v>
                </c:pt>
                <c:pt idx="63">
                  <c:v>3811.15</c:v>
                </c:pt>
                <c:pt idx="64">
                  <c:v>3811.07</c:v>
                </c:pt>
                <c:pt idx="65">
                  <c:v>3810.97</c:v>
                </c:pt>
                <c:pt idx="66">
                  <c:v>3810.83</c:v>
                </c:pt>
                <c:pt idx="67">
                  <c:v>3810.67</c:v>
                </c:pt>
                <c:pt idx="68">
                  <c:v>3810.59</c:v>
                </c:pt>
                <c:pt idx="69">
                  <c:v>3810.47</c:v>
                </c:pt>
                <c:pt idx="70">
                  <c:v>3810.59</c:v>
                </c:pt>
                <c:pt idx="71">
                  <c:v>3810.87</c:v>
                </c:pt>
                <c:pt idx="72">
                  <c:v>3811.16</c:v>
                </c:pt>
                <c:pt idx="73">
                  <c:v>3811.84</c:v>
                </c:pt>
                <c:pt idx="74">
                  <c:v>3812.16</c:v>
                </c:pt>
                <c:pt idx="75">
                  <c:v>3812.15</c:v>
                </c:pt>
                <c:pt idx="76">
                  <c:v>3811.99</c:v>
                </c:pt>
                <c:pt idx="77">
                  <c:v>3811.78</c:v>
                </c:pt>
                <c:pt idx="78">
                  <c:v>3811.58</c:v>
                </c:pt>
                <c:pt idx="79">
                  <c:v>3811.41</c:v>
                </c:pt>
                <c:pt idx="80">
                  <c:v>3811.27</c:v>
                </c:pt>
                <c:pt idx="81">
                  <c:v>3811.12</c:v>
                </c:pt>
                <c:pt idx="82">
                  <c:v>3811.01</c:v>
                </c:pt>
                <c:pt idx="83">
                  <c:v>3811.09</c:v>
                </c:pt>
                <c:pt idx="84">
                  <c:v>3811.59</c:v>
                </c:pt>
                <c:pt idx="85">
                  <c:v>3811.57</c:v>
                </c:pt>
                <c:pt idx="86">
                  <c:v>3811.52</c:v>
                </c:pt>
                <c:pt idx="87">
                  <c:v>3811.41</c:v>
                </c:pt>
                <c:pt idx="88">
                  <c:v>3811.25</c:v>
                </c:pt>
                <c:pt idx="89">
                  <c:v>3811.09</c:v>
                </c:pt>
                <c:pt idx="90">
                  <c:v>3810.95</c:v>
                </c:pt>
                <c:pt idx="91">
                  <c:v>3810.79</c:v>
                </c:pt>
                <c:pt idx="92">
                  <c:v>3810.63</c:v>
                </c:pt>
                <c:pt idx="93">
                  <c:v>3810.53</c:v>
                </c:pt>
                <c:pt idx="94">
                  <c:v>3810.49</c:v>
                </c:pt>
                <c:pt idx="95">
                  <c:v>3810.43</c:v>
                </c:pt>
                <c:pt idx="96">
                  <c:v>3810.6</c:v>
                </c:pt>
                <c:pt idx="97">
                  <c:v>3810.64</c:v>
                </c:pt>
                <c:pt idx="98">
                  <c:v>3810.96</c:v>
                </c:pt>
                <c:pt idx="99">
                  <c:v>3811.02</c:v>
                </c:pt>
                <c:pt idx="100">
                  <c:v>3810.94</c:v>
                </c:pt>
                <c:pt idx="101">
                  <c:v>3810.79</c:v>
                </c:pt>
                <c:pt idx="102">
                  <c:v>3810.63</c:v>
                </c:pt>
                <c:pt idx="103">
                  <c:v>3810.46</c:v>
                </c:pt>
                <c:pt idx="104">
                  <c:v>3810.32</c:v>
                </c:pt>
                <c:pt idx="105">
                  <c:v>3810.21</c:v>
                </c:pt>
                <c:pt idx="106">
                  <c:v>3810.07</c:v>
                </c:pt>
                <c:pt idx="107">
                  <c:v>3810.06</c:v>
                </c:pt>
                <c:pt idx="108">
                  <c:v>3810.18</c:v>
                </c:pt>
                <c:pt idx="109">
                  <c:v>3810.29</c:v>
                </c:pt>
                <c:pt idx="110">
                  <c:v>3810.49</c:v>
                </c:pt>
                <c:pt idx="111">
                  <c:v>3810.54</c:v>
                </c:pt>
                <c:pt idx="112">
                  <c:v>3810.44</c:v>
                </c:pt>
                <c:pt idx="113">
                  <c:v>3810.32</c:v>
                </c:pt>
                <c:pt idx="114">
                  <c:v>3810.19</c:v>
                </c:pt>
                <c:pt idx="115">
                  <c:v>3810.06</c:v>
                </c:pt>
                <c:pt idx="116">
                  <c:v>3809.93</c:v>
                </c:pt>
                <c:pt idx="117">
                  <c:v>3809.82</c:v>
                </c:pt>
                <c:pt idx="118">
                  <c:v>3809.73</c:v>
                </c:pt>
                <c:pt idx="119">
                  <c:v>3809.7</c:v>
                </c:pt>
                <c:pt idx="120">
                  <c:v>3809.87</c:v>
                </c:pt>
                <c:pt idx="121">
                  <c:v>3809.92</c:v>
                </c:pt>
                <c:pt idx="122">
                  <c:v>3809.9</c:v>
                </c:pt>
                <c:pt idx="123">
                  <c:v>3809.84</c:v>
                </c:pt>
                <c:pt idx="124">
                  <c:v>3809.74</c:v>
                </c:pt>
                <c:pt idx="125">
                  <c:v>3809.71</c:v>
                </c:pt>
                <c:pt idx="126">
                  <c:v>3809.58</c:v>
                </c:pt>
                <c:pt idx="127">
                  <c:v>3809.46</c:v>
                </c:pt>
                <c:pt idx="128">
                  <c:v>3809.33</c:v>
                </c:pt>
                <c:pt idx="129">
                  <c:v>3809.29</c:v>
                </c:pt>
                <c:pt idx="130">
                  <c:v>3809.28</c:v>
                </c:pt>
                <c:pt idx="131">
                  <c:v>3809.32</c:v>
                </c:pt>
                <c:pt idx="132">
                  <c:v>3809.44</c:v>
                </c:pt>
                <c:pt idx="133">
                  <c:v>3809.6</c:v>
                </c:pt>
                <c:pt idx="134">
                  <c:v>3809.81</c:v>
                </c:pt>
                <c:pt idx="135">
                  <c:v>3809.81</c:v>
                </c:pt>
                <c:pt idx="136">
                  <c:v>3809.73</c:v>
                </c:pt>
                <c:pt idx="137">
                  <c:v>3809.67</c:v>
                </c:pt>
                <c:pt idx="138">
                  <c:v>3809.56</c:v>
                </c:pt>
                <c:pt idx="139">
                  <c:v>3809.42</c:v>
                </c:pt>
                <c:pt idx="140">
                  <c:v>3809.31</c:v>
                </c:pt>
                <c:pt idx="141">
                  <c:v>3809.21</c:v>
                </c:pt>
                <c:pt idx="142">
                  <c:v>3809.13</c:v>
                </c:pt>
                <c:pt idx="143">
                  <c:v>3809.11</c:v>
                </c:pt>
                <c:pt idx="144">
                  <c:v>3809.27</c:v>
                </c:pt>
                <c:pt idx="145">
                  <c:v>3809.34</c:v>
                </c:pt>
                <c:pt idx="146">
                  <c:v>3809.31</c:v>
                </c:pt>
                <c:pt idx="147">
                  <c:v>3809.22</c:v>
                </c:pt>
                <c:pt idx="148">
                  <c:v>3809.08</c:v>
                </c:pt>
                <c:pt idx="149">
                  <c:v>3808.96</c:v>
                </c:pt>
                <c:pt idx="150">
                  <c:v>3808.83</c:v>
                </c:pt>
                <c:pt idx="151">
                  <c:v>3808.77</c:v>
                </c:pt>
                <c:pt idx="152">
                  <c:v>3808.64</c:v>
                </c:pt>
                <c:pt idx="153">
                  <c:v>3808.56</c:v>
                </c:pt>
                <c:pt idx="154">
                  <c:v>3808.5</c:v>
                </c:pt>
                <c:pt idx="155">
                  <c:v>3808.52</c:v>
                </c:pt>
                <c:pt idx="156">
                  <c:v>3808.88</c:v>
                </c:pt>
                <c:pt idx="157">
                  <c:v>3808.94</c:v>
                </c:pt>
                <c:pt idx="158">
                  <c:v>3809.13</c:v>
                </c:pt>
                <c:pt idx="159">
                  <c:v>3809.15</c:v>
                </c:pt>
                <c:pt idx="160">
                  <c:v>3809.07</c:v>
                </c:pt>
                <c:pt idx="161">
                  <c:v>3808.97</c:v>
                </c:pt>
                <c:pt idx="162">
                  <c:v>3808.84</c:v>
                </c:pt>
                <c:pt idx="163">
                  <c:v>3808.76</c:v>
                </c:pt>
                <c:pt idx="164">
                  <c:v>3808.66</c:v>
                </c:pt>
                <c:pt idx="165">
                  <c:v>3808.6</c:v>
                </c:pt>
                <c:pt idx="166">
                  <c:v>3808.57</c:v>
                </c:pt>
                <c:pt idx="167">
                  <c:v>3808.65</c:v>
                </c:pt>
                <c:pt idx="168">
                  <c:v>3808.85</c:v>
                </c:pt>
                <c:pt idx="169">
                  <c:v>3809.26</c:v>
                </c:pt>
                <c:pt idx="170">
                  <c:v>3809.42</c:v>
                </c:pt>
                <c:pt idx="171">
                  <c:v>3809.47</c:v>
                </c:pt>
                <c:pt idx="172">
                  <c:v>3809.38</c:v>
                </c:pt>
                <c:pt idx="173">
                  <c:v>3809.26</c:v>
                </c:pt>
                <c:pt idx="174">
                  <c:v>3809.14</c:v>
                </c:pt>
                <c:pt idx="175">
                  <c:v>3809</c:v>
                </c:pt>
                <c:pt idx="176">
                  <c:v>3808.87</c:v>
                </c:pt>
                <c:pt idx="177">
                  <c:v>3808.76</c:v>
                </c:pt>
                <c:pt idx="178">
                  <c:v>3808.67</c:v>
                </c:pt>
                <c:pt idx="179">
                  <c:v>3808.71</c:v>
                </c:pt>
                <c:pt idx="180">
                  <c:v>3808.79</c:v>
                </c:pt>
                <c:pt idx="181">
                  <c:v>3808.9</c:v>
                </c:pt>
                <c:pt idx="182">
                  <c:v>3809.04</c:v>
                </c:pt>
                <c:pt idx="183">
                  <c:v>3809.01</c:v>
                </c:pt>
                <c:pt idx="184">
                  <c:v>3808.9</c:v>
                </c:pt>
                <c:pt idx="185">
                  <c:v>3808.78</c:v>
                </c:pt>
                <c:pt idx="186">
                  <c:v>3808.64</c:v>
                </c:pt>
                <c:pt idx="187">
                  <c:v>3808.51</c:v>
                </c:pt>
                <c:pt idx="188">
                  <c:v>3808.38</c:v>
                </c:pt>
                <c:pt idx="189">
                  <c:v>3808.25</c:v>
                </c:pt>
                <c:pt idx="190">
                  <c:v>3808.18</c:v>
                </c:pt>
                <c:pt idx="191">
                  <c:v>3808.22</c:v>
                </c:pt>
                <c:pt idx="192">
                  <c:v>3808.58</c:v>
                </c:pt>
                <c:pt idx="193">
                  <c:v>3808.73</c:v>
                </c:pt>
                <c:pt idx="194">
                  <c:v>3808.76</c:v>
                </c:pt>
                <c:pt idx="195">
                  <c:v>3808.71</c:v>
                </c:pt>
                <c:pt idx="196">
                  <c:v>3808.6</c:v>
                </c:pt>
                <c:pt idx="197">
                  <c:v>3808.47</c:v>
                </c:pt>
                <c:pt idx="198">
                  <c:v>3808.35</c:v>
                </c:pt>
                <c:pt idx="199">
                  <c:v>3808.22</c:v>
                </c:pt>
                <c:pt idx="200">
                  <c:v>3808.11</c:v>
                </c:pt>
                <c:pt idx="201">
                  <c:v>3807.98</c:v>
                </c:pt>
                <c:pt idx="202">
                  <c:v>3807.94</c:v>
                </c:pt>
                <c:pt idx="203">
                  <c:v>3807.99</c:v>
                </c:pt>
                <c:pt idx="204">
                  <c:v>3808.41</c:v>
                </c:pt>
                <c:pt idx="205">
                  <c:v>3808.91</c:v>
                </c:pt>
                <c:pt idx="206">
                  <c:v>3809.29</c:v>
                </c:pt>
                <c:pt idx="207">
                  <c:v>3809.35</c:v>
                </c:pt>
                <c:pt idx="208">
                  <c:v>3809.28</c:v>
                </c:pt>
                <c:pt idx="209">
                  <c:v>3809.17</c:v>
                </c:pt>
                <c:pt idx="210">
                  <c:v>3809.04</c:v>
                </c:pt>
                <c:pt idx="211">
                  <c:v>3808.94</c:v>
                </c:pt>
                <c:pt idx="212">
                  <c:v>3808.87</c:v>
                </c:pt>
                <c:pt idx="213">
                  <c:v>3808.78</c:v>
                </c:pt>
                <c:pt idx="214">
                  <c:v>3808.75</c:v>
                </c:pt>
                <c:pt idx="215">
                  <c:v>3808.71</c:v>
                </c:pt>
                <c:pt idx="216">
                  <c:v>3808.77</c:v>
                </c:pt>
                <c:pt idx="217">
                  <c:v>3808.88</c:v>
                </c:pt>
                <c:pt idx="218">
                  <c:v>3808.94</c:v>
                </c:pt>
                <c:pt idx="219">
                  <c:v>3808.91</c:v>
                </c:pt>
                <c:pt idx="220">
                  <c:v>3808.79</c:v>
                </c:pt>
                <c:pt idx="221">
                  <c:v>3808.68</c:v>
                </c:pt>
                <c:pt idx="222">
                  <c:v>3808.54</c:v>
                </c:pt>
                <c:pt idx="223">
                  <c:v>3808.39</c:v>
                </c:pt>
                <c:pt idx="224">
                  <c:v>3808.25</c:v>
                </c:pt>
                <c:pt idx="225">
                  <c:v>3808.17</c:v>
                </c:pt>
                <c:pt idx="226">
                  <c:v>3808.13</c:v>
                </c:pt>
                <c:pt idx="227">
                  <c:v>3808.05</c:v>
                </c:pt>
                <c:pt idx="228">
                  <c:v>3808.12</c:v>
                </c:pt>
                <c:pt idx="229">
                  <c:v>3808.32</c:v>
                </c:pt>
                <c:pt idx="230">
                  <c:v>3808.84</c:v>
                </c:pt>
                <c:pt idx="231">
                  <c:v>3808.96</c:v>
                </c:pt>
                <c:pt idx="232">
                  <c:v>3808.91</c:v>
                </c:pt>
                <c:pt idx="233">
                  <c:v>3808.8</c:v>
                </c:pt>
                <c:pt idx="234">
                  <c:v>3808.68</c:v>
                </c:pt>
                <c:pt idx="235">
                  <c:v>3808.55</c:v>
                </c:pt>
                <c:pt idx="236">
                  <c:v>3808.46</c:v>
                </c:pt>
                <c:pt idx="237">
                  <c:v>3808.42</c:v>
                </c:pt>
                <c:pt idx="238">
                  <c:v>3808.33</c:v>
                </c:pt>
                <c:pt idx="239">
                  <c:v>3808.29</c:v>
                </c:pt>
                <c:pt idx="240">
                  <c:v>3808.48</c:v>
                </c:pt>
                <c:pt idx="241">
                  <c:v>3808.7</c:v>
                </c:pt>
                <c:pt idx="242">
                  <c:v>3808.83</c:v>
                </c:pt>
                <c:pt idx="243">
                  <c:v>3808.78</c:v>
                </c:pt>
                <c:pt idx="244">
                  <c:v>3808.67</c:v>
                </c:pt>
                <c:pt idx="245">
                  <c:v>3808.55</c:v>
                </c:pt>
                <c:pt idx="246">
                  <c:v>3808.43</c:v>
                </c:pt>
                <c:pt idx="247">
                  <c:v>3808.32</c:v>
                </c:pt>
                <c:pt idx="248">
                  <c:v>3808.19</c:v>
                </c:pt>
                <c:pt idx="249">
                  <c:v>3808.16</c:v>
                </c:pt>
                <c:pt idx="250">
                  <c:v>3808.04</c:v>
                </c:pt>
                <c:pt idx="251">
                  <c:v>3808.09</c:v>
                </c:pt>
                <c:pt idx="252">
                  <c:v>3808.88</c:v>
                </c:pt>
                <c:pt idx="253">
                  <c:v>3809.53</c:v>
                </c:pt>
                <c:pt idx="254">
                  <c:v>3809.91</c:v>
                </c:pt>
                <c:pt idx="255">
                  <c:v>3809.92</c:v>
                </c:pt>
                <c:pt idx="256">
                  <c:v>3809.86</c:v>
                </c:pt>
                <c:pt idx="257">
                  <c:v>3809.74</c:v>
                </c:pt>
                <c:pt idx="258">
                  <c:v>3809.63</c:v>
                </c:pt>
                <c:pt idx="259">
                  <c:v>3809.53</c:v>
                </c:pt>
                <c:pt idx="260">
                  <c:v>3809.41</c:v>
                </c:pt>
                <c:pt idx="261">
                  <c:v>3809.35</c:v>
                </c:pt>
                <c:pt idx="262">
                  <c:v>3809.24</c:v>
                </c:pt>
                <c:pt idx="263">
                  <c:v>3809.24</c:v>
                </c:pt>
                <c:pt idx="264">
                  <c:v>3809.3</c:v>
                </c:pt>
                <c:pt idx="265">
                  <c:v>3809.64</c:v>
                </c:pt>
                <c:pt idx="266">
                  <c:v>3809.91</c:v>
                </c:pt>
                <c:pt idx="267">
                  <c:v>3809.97</c:v>
                </c:pt>
                <c:pt idx="268">
                  <c:v>3809.9</c:v>
                </c:pt>
                <c:pt idx="269">
                  <c:v>3809.78</c:v>
                </c:pt>
                <c:pt idx="270">
                  <c:v>3809.7</c:v>
                </c:pt>
                <c:pt idx="271">
                  <c:v>3809.57</c:v>
                </c:pt>
                <c:pt idx="272">
                  <c:v>3809.46</c:v>
                </c:pt>
                <c:pt idx="273">
                  <c:v>3809.41</c:v>
                </c:pt>
                <c:pt idx="274">
                  <c:v>3809.38</c:v>
                </c:pt>
                <c:pt idx="275">
                  <c:v>3809.4</c:v>
                </c:pt>
                <c:pt idx="276">
                  <c:v>3809.72</c:v>
                </c:pt>
                <c:pt idx="277">
                  <c:v>3809.97</c:v>
                </c:pt>
                <c:pt idx="278">
                  <c:v>3810.31</c:v>
                </c:pt>
                <c:pt idx="279">
                  <c:v>3810.29</c:v>
                </c:pt>
                <c:pt idx="280">
                  <c:v>3810.19</c:v>
                </c:pt>
                <c:pt idx="281">
                  <c:v>3810.06</c:v>
                </c:pt>
                <c:pt idx="282">
                  <c:v>3809.93</c:v>
                </c:pt>
                <c:pt idx="283">
                  <c:v>3809.79</c:v>
                </c:pt>
                <c:pt idx="284">
                  <c:v>3809.7</c:v>
                </c:pt>
                <c:pt idx="285">
                  <c:v>3809.59</c:v>
                </c:pt>
                <c:pt idx="286">
                  <c:v>3809.46</c:v>
                </c:pt>
                <c:pt idx="287">
                  <c:v>3809.47</c:v>
                </c:pt>
                <c:pt idx="288">
                  <c:v>3809.94</c:v>
                </c:pt>
                <c:pt idx="289">
                  <c:v>3810.24</c:v>
                </c:pt>
                <c:pt idx="290">
                  <c:v>3810.27</c:v>
                </c:pt>
                <c:pt idx="291">
                  <c:v>3810.22</c:v>
                </c:pt>
                <c:pt idx="292">
                  <c:v>3810.1</c:v>
                </c:pt>
                <c:pt idx="293">
                  <c:v>3809.97</c:v>
                </c:pt>
                <c:pt idx="294">
                  <c:v>3809.85</c:v>
                </c:pt>
                <c:pt idx="295">
                  <c:v>3809.75</c:v>
                </c:pt>
                <c:pt idx="296">
                  <c:v>3809.62</c:v>
                </c:pt>
                <c:pt idx="297">
                  <c:v>3809.48</c:v>
                </c:pt>
                <c:pt idx="298">
                  <c:v>3809.38</c:v>
                </c:pt>
                <c:pt idx="299">
                  <c:v>3809.35</c:v>
                </c:pt>
                <c:pt idx="300">
                  <c:v>3809.43</c:v>
                </c:pt>
                <c:pt idx="301">
                  <c:v>3809.77</c:v>
                </c:pt>
                <c:pt idx="302">
                  <c:v>3809.83</c:v>
                </c:pt>
                <c:pt idx="303">
                  <c:v>3809.79</c:v>
                </c:pt>
                <c:pt idx="304">
                  <c:v>3809.67</c:v>
                </c:pt>
                <c:pt idx="305">
                  <c:v>3809.54</c:v>
                </c:pt>
                <c:pt idx="306">
                  <c:v>3809.4</c:v>
                </c:pt>
                <c:pt idx="307">
                  <c:v>3809.26</c:v>
                </c:pt>
                <c:pt idx="308">
                  <c:v>3809.16</c:v>
                </c:pt>
                <c:pt idx="309">
                  <c:v>3809.09</c:v>
                </c:pt>
                <c:pt idx="310">
                  <c:v>3809.04</c:v>
                </c:pt>
                <c:pt idx="311">
                  <c:v>3809.07</c:v>
                </c:pt>
                <c:pt idx="312">
                  <c:v>3809.51</c:v>
                </c:pt>
                <c:pt idx="313">
                  <c:v>3809.62</c:v>
                </c:pt>
                <c:pt idx="314">
                  <c:v>3809.73</c:v>
                </c:pt>
                <c:pt idx="315">
                  <c:v>3809.71</c:v>
                </c:pt>
                <c:pt idx="316">
                  <c:v>3809.6</c:v>
                </c:pt>
                <c:pt idx="317">
                  <c:v>3809.46</c:v>
                </c:pt>
                <c:pt idx="318">
                  <c:v>3809.33</c:v>
                </c:pt>
                <c:pt idx="319">
                  <c:v>3809.19</c:v>
                </c:pt>
                <c:pt idx="320">
                  <c:v>3809.07</c:v>
                </c:pt>
                <c:pt idx="321">
                  <c:v>3808.97</c:v>
                </c:pt>
                <c:pt idx="322">
                  <c:v>3808.94</c:v>
                </c:pt>
                <c:pt idx="323">
                  <c:v>3808.95</c:v>
                </c:pt>
                <c:pt idx="324">
                  <c:v>3809.03</c:v>
                </c:pt>
                <c:pt idx="325">
                  <c:v>3809.08</c:v>
                </c:pt>
                <c:pt idx="326">
                  <c:v>3809.46</c:v>
                </c:pt>
                <c:pt idx="327">
                  <c:v>3809.5</c:v>
                </c:pt>
                <c:pt idx="328">
                  <c:v>3809.42</c:v>
                </c:pt>
                <c:pt idx="329">
                  <c:v>3809.29</c:v>
                </c:pt>
                <c:pt idx="330">
                  <c:v>3809.17</c:v>
                </c:pt>
                <c:pt idx="331">
                  <c:v>3809.03</c:v>
                </c:pt>
                <c:pt idx="332">
                  <c:v>3808.95</c:v>
                </c:pt>
                <c:pt idx="333">
                  <c:v>3808.84</c:v>
                </c:pt>
                <c:pt idx="334">
                  <c:v>3808.78</c:v>
                </c:pt>
                <c:pt idx="335">
                  <c:v>3808.79</c:v>
                </c:pt>
                <c:pt idx="336">
                  <c:v>3809.15</c:v>
                </c:pt>
                <c:pt idx="337">
                  <c:v>3809.26</c:v>
                </c:pt>
                <c:pt idx="338">
                  <c:v>3809.31</c:v>
                </c:pt>
                <c:pt idx="339">
                  <c:v>3809.22</c:v>
                </c:pt>
                <c:pt idx="340">
                  <c:v>3809.11</c:v>
                </c:pt>
                <c:pt idx="341">
                  <c:v>3808.97</c:v>
                </c:pt>
                <c:pt idx="342">
                  <c:v>3808.84</c:v>
                </c:pt>
                <c:pt idx="343">
                  <c:v>3808.69</c:v>
                </c:pt>
                <c:pt idx="344">
                  <c:v>3808.55</c:v>
                </c:pt>
                <c:pt idx="345">
                  <c:v>3808.46</c:v>
                </c:pt>
                <c:pt idx="346">
                  <c:v>3808.33</c:v>
                </c:pt>
                <c:pt idx="347">
                  <c:v>3808.43</c:v>
                </c:pt>
                <c:pt idx="348">
                  <c:v>3808.52</c:v>
                </c:pt>
                <c:pt idx="349">
                  <c:v>3808.74</c:v>
                </c:pt>
                <c:pt idx="350">
                  <c:v>3808.85</c:v>
                </c:pt>
                <c:pt idx="351">
                  <c:v>3808.84</c:v>
                </c:pt>
                <c:pt idx="352">
                  <c:v>3808.74</c:v>
                </c:pt>
                <c:pt idx="353">
                  <c:v>3808.62</c:v>
                </c:pt>
                <c:pt idx="354">
                  <c:v>3808.5</c:v>
                </c:pt>
                <c:pt idx="355">
                  <c:v>3808.36</c:v>
                </c:pt>
                <c:pt idx="356">
                  <c:v>3808.23</c:v>
                </c:pt>
                <c:pt idx="357">
                  <c:v>3808.11</c:v>
                </c:pt>
                <c:pt idx="358">
                  <c:v>3808.1</c:v>
                </c:pt>
                <c:pt idx="359">
                  <c:v>3808.12</c:v>
                </c:pt>
                <c:pt idx="360">
                  <c:v>3808.36</c:v>
                </c:pt>
                <c:pt idx="361">
                  <c:v>3808.71</c:v>
                </c:pt>
                <c:pt idx="362">
                  <c:v>3808.76</c:v>
                </c:pt>
                <c:pt idx="363">
                  <c:v>3808.7</c:v>
                </c:pt>
                <c:pt idx="364">
                  <c:v>3808.61</c:v>
                </c:pt>
                <c:pt idx="365">
                  <c:v>3808.47</c:v>
                </c:pt>
                <c:pt idx="366">
                  <c:v>3808.33</c:v>
                </c:pt>
                <c:pt idx="367">
                  <c:v>3808.19</c:v>
                </c:pt>
                <c:pt idx="368">
                  <c:v>3808.04</c:v>
                </c:pt>
                <c:pt idx="369">
                  <c:v>3807.94</c:v>
                </c:pt>
                <c:pt idx="370">
                  <c:v>3807.79</c:v>
                </c:pt>
                <c:pt idx="371">
                  <c:v>3807.86</c:v>
                </c:pt>
                <c:pt idx="372">
                  <c:v>3807.94</c:v>
                </c:pt>
                <c:pt idx="373">
                  <c:v>3808.47</c:v>
                </c:pt>
                <c:pt idx="374">
                  <c:v>3808.76</c:v>
                </c:pt>
                <c:pt idx="375">
                  <c:v>3808.75</c:v>
                </c:pt>
                <c:pt idx="376">
                  <c:v>3808.66</c:v>
                </c:pt>
                <c:pt idx="377">
                  <c:v>3808.54</c:v>
                </c:pt>
                <c:pt idx="378">
                  <c:v>3808.43</c:v>
                </c:pt>
                <c:pt idx="379">
                  <c:v>3808.29</c:v>
                </c:pt>
                <c:pt idx="380">
                  <c:v>3808.18</c:v>
                </c:pt>
                <c:pt idx="381">
                  <c:v>3808.1</c:v>
                </c:pt>
                <c:pt idx="382">
                  <c:v>3808</c:v>
                </c:pt>
                <c:pt idx="383">
                  <c:v>3808.12</c:v>
                </c:pt>
                <c:pt idx="384">
                  <c:v>3808.39</c:v>
                </c:pt>
                <c:pt idx="385">
                  <c:v>3809.01</c:v>
                </c:pt>
                <c:pt idx="386">
                  <c:v>3809.25</c:v>
                </c:pt>
                <c:pt idx="387">
                  <c:v>3809.3</c:v>
                </c:pt>
                <c:pt idx="388">
                  <c:v>3809.2</c:v>
                </c:pt>
                <c:pt idx="389">
                  <c:v>3809.08</c:v>
                </c:pt>
                <c:pt idx="390">
                  <c:v>3808.95</c:v>
                </c:pt>
                <c:pt idx="391">
                  <c:v>3808.82</c:v>
                </c:pt>
                <c:pt idx="392">
                  <c:v>3808.68</c:v>
                </c:pt>
                <c:pt idx="393">
                  <c:v>3808.56</c:v>
                </c:pt>
                <c:pt idx="394">
                  <c:v>3808.47</c:v>
                </c:pt>
                <c:pt idx="395">
                  <c:v>3808.61</c:v>
                </c:pt>
                <c:pt idx="396">
                  <c:v>3809.02</c:v>
                </c:pt>
                <c:pt idx="397">
                  <c:v>3809.54</c:v>
                </c:pt>
                <c:pt idx="398">
                  <c:v>3809.63</c:v>
                </c:pt>
                <c:pt idx="399">
                  <c:v>3809.58</c:v>
                </c:pt>
                <c:pt idx="400">
                  <c:v>3809.5</c:v>
                </c:pt>
                <c:pt idx="401">
                  <c:v>3809.4</c:v>
                </c:pt>
                <c:pt idx="402">
                  <c:v>3809.28</c:v>
                </c:pt>
                <c:pt idx="403">
                  <c:v>3809.17</c:v>
                </c:pt>
                <c:pt idx="404">
                  <c:v>3809.03</c:v>
                </c:pt>
                <c:pt idx="405">
                  <c:v>3808.97</c:v>
                </c:pt>
                <c:pt idx="406">
                  <c:v>3808.87</c:v>
                </c:pt>
                <c:pt idx="407">
                  <c:v>3808.99</c:v>
                </c:pt>
                <c:pt idx="408">
                  <c:v>3809.29</c:v>
                </c:pt>
                <c:pt idx="409">
                  <c:v>3809.46</c:v>
                </c:pt>
                <c:pt idx="410">
                  <c:v>3809.51</c:v>
                </c:pt>
                <c:pt idx="411">
                  <c:v>3809.47</c:v>
                </c:pt>
                <c:pt idx="412">
                  <c:v>3809.36</c:v>
                </c:pt>
                <c:pt idx="413">
                  <c:v>3809.23</c:v>
                </c:pt>
                <c:pt idx="414">
                  <c:v>3809.1</c:v>
                </c:pt>
                <c:pt idx="415">
                  <c:v>3808.98</c:v>
                </c:pt>
                <c:pt idx="416">
                  <c:v>3808.92</c:v>
                </c:pt>
                <c:pt idx="417">
                  <c:v>3808.84</c:v>
                </c:pt>
                <c:pt idx="418">
                  <c:v>3808.74</c:v>
                </c:pt>
                <c:pt idx="419">
                  <c:v>3808.78</c:v>
                </c:pt>
                <c:pt idx="420">
                  <c:v>3809.17</c:v>
                </c:pt>
                <c:pt idx="421">
                  <c:v>3809.38</c:v>
                </c:pt>
                <c:pt idx="422">
                  <c:v>3809.54</c:v>
                </c:pt>
                <c:pt idx="423">
                  <c:v>3809.62</c:v>
                </c:pt>
                <c:pt idx="424">
                  <c:v>3809.56</c:v>
                </c:pt>
                <c:pt idx="425">
                  <c:v>3809.45</c:v>
                </c:pt>
                <c:pt idx="426">
                  <c:v>3809.34</c:v>
                </c:pt>
                <c:pt idx="427">
                  <c:v>3809.23</c:v>
                </c:pt>
                <c:pt idx="428">
                  <c:v>3809.14</c:v>
                </c:pt>
                <c:pt idx="429">
                  <c:v>3809.07</c:v>
                </c:pt>
                <c:pt idx="430">
                  <c:v>3808.99</c:v>
                </c:pt>
                <c:pt idx="431">
                  <c:v>3808.97</c:v>
                </c:pt>
                <c:pt idx="432">
                  <c:v>3809.02</c:v>
                </c:pt>
                <c:pt idx="433">
                  <c:v>3809.34</c:v>
                </c:pt>
                <c:pt idx="434">
                  <c:v>3809.32</c:v>
                </c:pt>
                <c:pt idx="435">
                  <c:v>3809.32</c:v>
                </c:pt>
                <c:pt idx="436">
                  <c:v>3809.21</c:v>
                </c:pt>
                <c:pt idx="437">
                  <c:v>3809.09</c:v>
                </c:pt>
                <c:pt idx="438">
                  <c:v>3808.95</c:v>
                </c:pt>
                <c:pt idx="439">
                  <c:v>3808.82</c:v>
                </c:pt>
                <c:pt idx="440">
                  <c:v>3808.67</c:v>
                </c:pt>
                <c:pt idx="441">
                  <c:v>3808.55</c:v>
                </c:pt>
                <c:pt idx="442">
                  <c:v>3808.43</c:v>
                </c:pt>
                <c:pt idx="443">
                  <c:v>3808.39</c:v>
                </c:pt>
                <c:pt idx="444">
                  <c:v>3808.52</c:v>
                </c:pt>
                <c:pt idx="445">
                  <c:v>3808.61</c:v>
                </c:pt>
                <c:pt idx="446">
                  <c:v>3808.86</c:v>
                </c:pt>
                <c:pt idx="447">
                  <c:v>3808.91</c:v>
                </c:pt>
                <c:pt idx="448">
                  <c:v>3808.9</c:v>
                </c:pt>
                <c:pt idx="449">
                  <c:v>3808.79</c:v>
                </c:pt>
                <c:pt idx="450">
                  <c:v>3808.66</c:v>
                </c:pt>
                <c:pt idx="451">
                  <c:v>3808.52</c:v>
                </c:pt>
                <c:pt idx="452">
                  <c:v>3808.46</c:v>
                </c:pt>
                <c:pt idx="453">
                  <c:v>3808.4</c:v>
                </c:pt>
                <c:pt idx="454">
                  <c:v>3808.3</c:v>
                </c:pt>
                <c:pt idx="455">
                  <c:v>3808.3</c:v>
                </c:pt>
                <c:pt idx="456">
                  <c:v>3808.44</c:v>
                </c:pt>
                <c:pt idx="457">
                  <c:v>3808.81</c:v>
                </c:pt>
                <c:pt idx="458">
                  <c:v>3809.16</c:v>
                </c:pt>
                <c:pt idx="459">
                  <c:v>3809.14</c:v>
                </c:pt>
                <c:pt idx="460">
                  <c:v>3809.03</c:v>
                </c:pt>
                <c:pt idx="461">
                  <c:v>3808.96</c:v>
                </c:pt>
                <c:pt idx="462">
                  <c:v>3808.87</c:v>
                </c:pt>
                <c:pt idx="463">
                  <c:v>3808.75</c:v>
                </c:pt>
                <c:pt idx="464">
                  <c:v>3808.61</c:v>
                </c:pt>
                <c:pt idx="465">
                  <c:v>3808.59</c:v>
                </c:pt>
                <c:pt idx="466">
                  <c:v>3808.5</c:v>
                </c:pt>
                <c:pt idx="467">
                  <c:v>3808.51</c:v>
                </c:pt>
                <c:pt idx="468">
                  <c:v>3808.61</c:v>
                </c:pt>
                <c:pt idx="469">
                  <c:v>3808.93</c:v>
                </c:pt>
                <c:pt idx="470">
                  <c:v>3809.08</c:v>
                </c:pt>
                <c:pt idx="471">
                  <c:v>3809.12</c:v>
                </c:pt>
                <c:pt idx="472">
                  <c:v>3809.05</c:v>
                </c:pt>
                <c:pt idx="473">
                  <c:v>3808.94</c:v>
                </c:pt>
                <c:pt idx="474">
                  <c:v>3808.84</c:v>
                </c:pt>
                <c:pt idx="475">
                  <c:v>3808.7</c:v>
                </c:pt>
                <c:pt idx="476">
                  <c:v>3808.59</c:v>
                </c:pt>
                <c:pt idx="477">
                  <c:v>3808.51</c:v>
                </c:pt>
                <c:pt idx="478">
                  <c:v>3808.5</c:v>
                </c:pt>
                <c:pt idx="479">
                  <c:v>3808.55</c:v>
                </c:pt>
                <c:pt idx="480">
                  <c:v>3808.66</c:v>
                </c:pt>
                <c:pt idx="481">
                  <c:v>3809.16</c:v>
                </c:pt>
                <c:pt idx="482">
                  <c:v>3809.26</c:v>
                </c:pt>
                <c:pt idx="483">
                  <c:v>3809.23</c:v>
                </c:pt>
                <c:pt idx="484">
                  <c:v>3809.12</c:v>
                </c:pt>
                <c:pt idx="485">
                  <c:v>3808.99</c:v>
                </c:pt>
                <c:pt idx="486">
                  <c:v>3808.85</c:v>
                </c:pt>
                <c:pt idx="487">
                  <c:v>3808.7</c:v>
                </c:pt>
                <c:pt idx="488">
                  <c:v>3808.59</c:v>
                </c:pt>
                <c:pt idx="489">
                  <c:v>3808.51</c:v>
                </c:pt>
                <c:pt idx="490">
                  <c:v>3808.37</c:v>
                </c:pt>
                <c:pt idx="491">
                  <c:v>3808.42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3F2-4766-8F1B-1276AF8BF1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2351296"/>
        <c:axId val="1772351776"/>
      </c:scatterChart>
      <c:valAx>
        <c:axId val="1772351296"/>
        <c:scaling>
          <c:orientation val="minMax"/>
          <c:max val="44600"/>
          <c:min val="29221"/>
        </c:scaling>
        <c:delete val="0"/>
        <c:axPos val="b"/>
        <c:numFmt formatCode="[$-409]mmmmm\-yy;@" sourceLinked="0"/>
        <c:majorTickMark val="cross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2351776"/>
        <c:crosses val="autoZero"/>
        <c:crossBetween val="midCat"/>
        <c:majorUnit val="732"/>
      </c:valAx>
      <c:valAx>
        <c:axId val="1772351776"/>
        <c:scaling>
          <c:orientation val="minMax"/>
          <c:max val="381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Water Level (mosl)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2351296"/>
        <c:crosses val="autoZero"/>
        <c:crossBetween val="midCat"/>
      </c:valAx>
      <c:spPr>
        <a:noFill/>
        <a:ln w="6350"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9077759379926222"/>
          <c:y val="5.9674832312627588E-2"/>
          <c:w val="0.44922767970535943"/>
          <c:h val="7.8035228255427622E-2"/>
        </c:manualLayout>
      </c:layout>
      <c:overlay val="0"/>
      <c:spPr>
        <a:solidFill>
          <a:schemeClr val="bg1"/>
        </a:solidFill>
        <a:ln w="6350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394D9-D819-44D2-866F-F19A9AFB075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9B88F-2231-487E-B158-AC2DF717D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1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A570-A731-4F9C-8685-EBB674A40594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35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3DC54-8912-4B47-A69D-CD0C640CF6E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0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702B7-0991-4E31-839C-90554497C6DE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0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8864-4FB2-4D93-B3DB-E41D4C417A75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5720" y="6356350"/>
            <a:ext cx="2743200" cy="365125"/>
          </a:xfrm>
        </p:spPr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23AE-9DA2-4DA9-B13D-1F105D9B8480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0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5C28F-B9FA-4748-83DA-B13AE4D80D8D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7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569E-95C6-4CFF-9C17-2EECC103D973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39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FE41-0E15-4BFF-AD2B-15713FBB69B1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6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FB2A5-5C8E-4AE5-84A1-5CCA55FF181A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A380-528B-4B82-B0F7-86BD41301DDA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7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1A7B9-FA21-4EC7-9A12-B7A95377326C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8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FA19E-E991-4CBD-9B21-2BC2FA9444EE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CCA8F17E-9AF3-AF17-143E-F619A1F1BA35}"/>
              </a:ext>
            </a:extLst>
          </p:cNvPr>
          <p:cNvGrpSpPr/>
          <p:nvPr userDrawn="1"/>
        </p:nvGrpSpPr>
        <p:grpSpPr>
          <a:xfrm>
            <a:off x="11201400" y="6266180"/>
            <a:ext cx="640080" cy="565070"/>
            <a:chOff x="0" y="0"/>
            <a:chExt cx="3619627" cy="3134614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93AD50CE-F850-8E1F-011A-E6BE6F514088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21AC1F2C-87E5-CB73-2B7D-9C6B346E00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34026"/>
          <a:stretch>
            <a:fillRect/>
          </a:stretch>
        </p:blipFill>
        <p:spPr>
          <a:xfrm flipV="1">
            <a:off x="9508158" y="-522344"/>
            <a:ext cx="3721764" cy="212500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04B6FB56-5500-DEE6-F93A-06D9E8EF57D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biLevel thresh="50000"/>
          </a:blip>
          <a:srcRect/>
          <a:stretch>
            <a:fillRect/>
          </a:stretch>
        </p:blipFill>
        <p:spPr>
          <a:xfrm>
            <a:off x="10205492" y="586502"/>
            <a:ext cx="1056868" cy="114458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2040" y="6370479"/>
            <a:ext cx="497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FEB39D6F-68E3-40DA-9973-4217FCF8F8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2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6704FE-5021-B6F0-E989-304051074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93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9F8F0694-1972-94E7-BC1B-2A398EC6C4A9}"/>
              </a:ext>
            </a:extLst>
          </p:cNvPr>
          <p:cNvSpPr/>
          <p:nvPr/>
        </p:nvSpPr>
        <p:spPr>
          <a:xfrm>
            <a:off x="143912" y="200833"/>
            <a:ext cx="8313747" cy="3901088"/>
          </a:xfrm>
          <a:custGeom>
            <a:avLst/>
            <a:gdLst/>
            <a:ahLst/>
            <a:cxnLst/>
            <a:rect l="l" t="t" r="r" b="b"/>
            <a:pathLst>
              <a:path w="4816592" h="1330933">
                <a:moveTo>
                  <a:pt x="0" y="0"/>
                </a:moveTo>
                <a:lnTo>
                  <a:pt x="4816592" y="0"/>
                </a:lnTo>
                <a:lnTo>
                  <a:pt x="4816592" y="1330933"/>
                </a:lnTo>
                <a:lnTo>
                  <a:pt x="0" y="1330933"/>
                </a:lnTo>
                <a:close/>
              </a:path>
            </a:pathLst>
          </a:custGeom>
          <a:noFill/>
        </p:spPr>
        <p:txBody>
          <a:bodyPr/>
          <a:lstStyle/>
          <a:p>
            <a:r>
              <a:rPr lang="en-US" sz="4400" b="1" kern="0" cap="all" spc="-50" noProof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TRANSCEND</a:t>
            </a:r>
          </a:p>
          <a:p>
            <a:r>
              <a:rPr lang="en-US" sz="3600" b="1" kern="0" cap="all" spc="-50" noProof="0" dirty="0">
                <a:solidFill>
                  <a:schemeClr val="bg1"/>
                </a:solidFill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institutional capacity building</a:t>
            </a:r>
          </a:p>
          <a:p>
            <a:r>
              <a:rPr lang="en-US" sz="3600" b="1" kern="0" cap="all" spc="-50" noProof="0" dirty="0">
                <a:solidFill>
                  <a:schemeClr val="bg1"/>
                </a:solidFill>
                <a:latin typeface="Calibri Light" panose="020F03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Living Lab – TDPS</a:t>
            </a:r>
          </a:p>
          <a:p>
            <a:endParaRPr lang="en-US" sz="3600" b="1" kern="0" cap="all" spc="-50" noProof="0" dirty="0">
              <a:solidFill>
                <a:schemeClr val="bg1"/>
              </a:solidFill>
              <a:latin typeface="Calibri Light" panose="020F030202020403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r>
              <a:rPr lang="en-US" sz="2800" b="1" kern="0" spc="-50" noProof="0" dirty="0">
                <a:solidFill>
                  <a:schemeClr val="bg1"/>
                </a:solidFill>
                <a:latin typeface="Aptos Light" panose="020B00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April, 2026</a:t>
            </a: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9B07BC8B-5C27-2091-39EF-3391E8C9AA16}"/>
              </a:ext>
            </a:extLst>
          </p:cNvPr>
          <p:cNvGrpSpPr/>
          <p:nvPr/>
        </p:nvGrpSpPr>
        <p:grpSpPr>
          <a:xfrm>
            <a:off x="9467343" y="853440"/>
            <a:ext cx="4385818" cy="3901088"/>
            <a:chOff x="0" y="0"/>
            <a:chExt cx="3619627" cy="3134614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4E1E438-A347-41A0-B82F-342A58A410B6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465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6DF95F5-FCAE-2E67-EFD1-572A2FEABE2D}"/>
              </a:ext>
            </a:extLst>
          </p:cNvPr>
          <p:cNvGrpSpPr/>
          <p:nvPr/>
        </p:nvGrpSpPr>
        <p:grpSpPr>
          <a:xfrm>
            <a:off x="9378598" y="3592316"/>
            <a:ext cx="1400869" cy="1314964"/>
            <a:chOff x="0" y="0"/>
            <a:chExt cx="3619627" cy="3134614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93D2C4C-AEA3-947C-0846-BEA5117BBDAA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26F7B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9B177D8-EC34-FFB6-A3C8-6A0B68B5001F}"/>
              </a:ext>
            </a:extLst>
          </p:cNvPr>
          <p:cNvGrpSpPr/>
          <p:nvPr/>
        </p:nvGrpSpPr>
        <p:grpSpPr>
          <a:xfrm>
            <a:off x="8525113" y="-17990"/>
            <a:ext cx="2343098" cy="2199413"/>
            <a:chOff x="0" y="0"/>
            <a:chExt cx="3619627" cy="313461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472CCE7-C934-B7B4-77DC-AB8EC1FCE8FF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8">
            <a:extLst>
              <a:ext uri="{FF2B5EF4-FFF2-40B4-BE49-F238E27FC236}">
                <a16:creationId xmlns:a16="http://schemas.microsoft.com/office/drawing/2014/main" id="{7E8A8AEB-E2EC-1150-577A-3C2591E92935}"/>
              </a:ext>
            </a:extLst>
          </p:cNvPr>
          <p:cNvGrpSpPr/>
          <p:nvPr/>
        </p:nvGrpSpPr>
        <p:grpSpPr>
          <a:xfrm>
            <a:off x="9378598" y="4438757"/>
            <a:ext cx="2871330" cy="2419243"/>
            <a:chOff x="0" y="0"/>
            <a:chExt cx="3619627" cy="3134614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0C476091-9762-B15C-BBDA-167CD833C12F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00A181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Picture 14">
            <a:extLst>
              <a:ext uri="{FF2B5EF4-FFF2-40B4-BE49-F238E27FC236}">
                <a16:creationId xmlns:a16="http://schemas.microsoft.com/office/drawing/2014/main" id="{E6A98120-2ECC-85A3-59CB-F7FC2C0A9C4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</a:blip>
          <a:srcRect/>
          <a:stretch>
            <a:fillRect/>
          </a:stretch>
        </p:blipFill>
        <p:spPr>
          <a:xfrm>
            <a:off x="10058527" y="4961596"/>
            <a:ext cx="1486877" cy="16102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F9E479-256A-E065-B143-D7EFB4C3D9D4}"/>
              </a:ext>
            </a:extLst>
          </p:cNvPr>
          <p:cNvSpPr txBox="1"/>
          <p:nvPr/>
        </p:nvSpPr>
        <p:spPr>
          <a:xfrm>
            <a:off x="108261" y="5839033"/>
            <a:ext cx="881960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Julio Cesar Miranda, Gustavo Ayala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77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2B2C7-8BA0-56CA-5865-3FCB2A86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0BC0-9E3B-047D-8127-418E8D57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2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79401-4AA1-DE93-9629-522DB8B151B3}"/>
              </a:ext>
            </a:extLst>
          </p:cNvPr>
          <p:cNvSpPr txBox="1"/>
          <p:nvPr/>
        </p:nvSpPr>
        <p:spPr>
          <a:xfrm>
            <a:off x="443068" y="472039"/>
            <a:ext cx="87557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1. How is your region building institutional capacity for adaptation?</a:t>
            </a:r>
            <a:endParaRPr lang="es-CO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0EB1D5-3FC1-1C79-0A78-886D2FD52EEA}"/>
              </a:ext>
            </a:extLst>
          </p:cNvPr>
          <p:cNvSpPr txBox="1"/>
          <p:nvPr/>
        </p:nvSpPr>
        <p:spPr>
          <a:xfrm>
            <a:off x="607660" y="2410567"/>
            <a:ext cx="50707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ALT's institutional capacity for adaptation encompasses monitoring, planning, technical interventions, and collaboration (water quality monitoring, fish biomass assessments, lake level tracking, and studies on pollution/eutrophication)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6E427B-0568-80CC-4E1A-C21521C6E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180" y="1099479"/>
            <a:ext cx="3913628" cy="2430395"/>
          </a:xfrm>
          <a:prstGeom prst="rect">
            <a:avLst/>
          </a:prstGeom>
          <a:noFill/>
          <a:ln w="25400">
            <a:noFill/>
          </a:ln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8BB5EF6-DE7A-4826-B2C9-7ED3E18CF1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432089"/>
              </p:ext>
            </p:extLst>
          </p:nvPr>
        </p:nvGraphicFramePr>
        <p:xfrm>
          <a:off x="6749732" y="3571512"/>
          <a:ext cx="43719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131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2326E-A156-EB9A-7D81-17D27DEEF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0810D-56F4-2A08-1EA8-398052E7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39D6F-68E3-40DA-9973-4217FCF8F8CA}" type="slidenum">
              <a:rPr lang="en-US" smtClean="0"/>
              <a:t>3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FD7BF5-3E30-4791-F478-DFFE66E66303}"/>
              </a:ext>
            </a:extLst>
          </p:cNvPr>
          <p:cNvSpPr txBox="1"/>
          <p:nvPr/>
        </p:nvSpPr>
        <p:spPr>
          <a:xfrm>
            <a:off x="443068" y="472039"/>
            <a:ext cx="91672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2. How do you keep your region informed about new opportunities to advance institutional capacity?</a:t>
            </a:r>
            <a:endParaRPr lang="es-CO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A2E0E7-B72A-938B-0A67-298FC38035EE}"/>
              </a:ext>
            </a:extLst>
          </p:cNvPr>
          <p:cNvSpPr txBox="1"/>
          <p:nvPr/>
        </p:nvSpPr>
        <p:spPr>
          <a:xfrm>
            <a:off x="735676" y="2081383"/>
            <a:ext cx="56651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ALT regularly convenes workshops and international events that serve as platforms for sharing updates on projects, monitoring results, and emerging opportunities.</a:t>
            </a:r>
          </a:p>
          <a:p>
            <a:r>
              <a:rPr lang="en-US" sz="2400" dirty="0"/>
              <a:t>ALT launched the </a:t>
            </a:r>
            <a:r>
              <a:rPr lang="en-US" sz="2400" dirty="0" err="1"/>
              <a:t>Observatorio</a:t>
            </a:r>
            <a:r>
              <a:rPr lang="en-US" sz="2400" dirty="0"/>
              <a:t> </a:t>
            </a:r>
            <a:r>
              <a:rPr lang="en-US" sz="2400" dirty="0" err="1"/>
              <a:t>Binacional</a:t>
            </a:r>
            <a:r>
              <a:rPr lang="en-US" sz="2400" dirty="0"/>
              <a:t> Permanente del TDPS (OBP-TDPS). The observatory directly advances institutional capacity by enabling municipalities, NGOs, and local actors to access and use shared information for local projects.</a:t>
            </a:r>
            <a:endParaRPr lang="es-CO" sz="2400" dirty="0"/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09C81161-1586-6C17-8988-01CDAC9BE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673" y="2427081"/>
            <a:ext cx="3981651" cy="265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601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2a08f4-fc4e-4430-b6c2-58b3258bc6d1">
      <Terms xmlns="http://schemas.microsoft.com/office/infopath/2007/PartnerControls"/>
    </lcf76f155ced4ddcb4097134ff3c332f>
    <TaxCatchAll xmlns="a646fb15-f838-42a4-af4e-2f894a57591f" xsi:nil="true"/>
    <SharedWithUsers xmlns="a646fb15-f838-42a4-af4e-2f894a57591f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CEDF0DE8AA0D4188EAECCF94845E6D" ma:contentTypeVersion="14" ma:contentTypeDescription="Create a new document." ma:contentTypeScope="" ma:versionID="354f48d29289d0e33ee68274f46f797b">
  <xsd:schema xmlns:xsd="http://www.w3.org/2001/XMLSchema" xmlns:xs="http://www.w3.org/2001/XMLSchema" xmlns:p="http://schemas.microsoft.com/office/2006/metadata/properties" xmlns:ns2="942a08f4-fc4e-4430-b6c2-58b3258bc6d1" xmlns:ns3="a646fb15-f838-42a4-af4e-2f894a57591f" targetNamespace="http://schemas.microsoft.com/office/2006/metadata/properties" ma:root="true" ma:fieldsID="9726df284159cbd5d2261c0bb973dd25" ns2:_="" ns3:_="">
    <xsd:import namespace="942a08f4-fc4e-4430-b6c2-58b3258bc6d1"/>
    <xsd:import namespace="a646fb15-f838-42a4-af4e-2f894a5759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2a08f4-fc4e-4430-b6c2-58b3258bc6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c5b9f97-a3a9-4673-b973-1f963bf50aa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46fb15-f838-42a4-af4e-2f894a57591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07e7da5-090b-423c-90be-c38041866bb1}" ma:internalName="TaxCatchAll" ma:showField="CatchAllData" ma:web="a646fb15-f838-42a4-af4e-2f894a575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C4E977-A880-438A-AB35-95BBCB9DCA8C}">
  <ds:schemaRefs>
    <ds:schemaRef ds:uri="942a08f4-fc4e-4430-b6c2-58b3258bc6d1"/>
    <ds:schemaRef ds:uri="a646fb15-f838-42a4-af4e-2f894a5759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EBD428-A72F-4E35-A52B-88A59E247A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D8F51F-EEE8-4733-BC91-F7518B0A319C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</TotalTime>
  <Words>148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Zamora</dc:creator>
  <cp:lastModifiedBy>Gustavo Ayala</cp:lastModifiedBy>
  <cp:revision>2</cp:revision>
  <dcterms:created xsi:type="dcterms:W3CDTF">2023-10-16T14:36:27Z</dcterms:created>
  <dcterms:modified xsi:type="dcterms:W3CDTF">2026-04-28T11:22:52Z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0x01010022CEDF0DE8AA0D4188EAECCF94845E6D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