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media/image23.jpg" ContentType="image/pn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 id="2147483752" r:id="rId2"/>
  </p:sldMasterIdLst>
  <p:sldIdLst>
    <p:sldId id="284" r:id="rId3"/>
    <p:sldId id="257" r:id="rId4"/>
    <p:sldId id="282" r:id="rId5"/>
    <p:sldId id="283" r:id="rId6"/>
    <p:sldId id="285" r:id="rId7"/>
    <p:sldId id="286" r:id="rId8"/>
    <p:sldId id="287" r:id="rId9"/>
    <p:sldId id="289" r:id="rId10"/>
    <p:sldId id="288" r:id="rId11"/>
    <p:sldId id="290" r:id="rId12"/>
    <p:sldId id="291" r:id="rId13"/>
    <p:sldId id="292" r:id="rId14"/>
    <p:sldId id="281"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F10E73-EAA0-4FEE-9C66-9A966B1716BC}" v="103" dt="2026-03-20T08:34:57.3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tios Pantazoglou" userId="53d8852e-7728-4ea5-bbdf-a89615f8e54f" providerId="ADAL" clId="{CF8EDD11-A79C-4579-98E9-10AA92B3968A}"/>
    <pc:docChg chg="undo custSel addSld delSld modSld modMainMaster">
      <pc:chgData name="Fotios Pantazoglou" userId="53d8852e-7728-4ea5-bbdf-a89615f8e54f" providerId="ADAL" clId="{CF8EDD11-A79C-4579-98E9-10AA92B3968A}" dt="2026-03-20T08:36:49.088" v="1508" actId="14100"/>
      <pc:docMkLst>
        <pc:docMk/>
      </pc:docMkLst>
      <pc:sldChg chg="addSp delSp modSp del mod">
        <pc:chgData name="Fotios Pantazoglou" userId="53d8852e-7728-4ea5-bbdf-a89615f8e54f" providerId="ADAL" clId="{CF8EDD11-A79C-4579-98E9-10AA92B3968A}" dt="2026-03-19T10:16:38.740" v="271" actId="47"/>
        <pc:sldMkLst>
          <pc:docMk/>
          <pc:sldMk cId="900062320" sldId="256"/>
        </pc:sldMkLst>
        <pc:spChg chg="del mod">
          <ac:chgData name="Fotios Pantazoglou" userId="53d8852e-7728-4ea5-bbdf-a89615f8e54f" providerId="ADAL" clId="{CF8EDD11-A79C-4579-98E9-10AA92B3968A}" dt="2026-03-19T10:14:20.214" v="265" actId="478"/>
          <ac:spMkLst>
            <pc:docMk/>
            <pc:sldMk cId="900062320" sldId="256"/>
            <ac:spMk id="2" creationId="{410D2762-8BE1-2CD2-21AB-2B8F1432B3AC}"/>
          </ac:spMkLst>
        </pc:spChg>
        <pc:spChg chg="del mod">
          <ac:chgData name="Fotios Pantazoglou" userId="53d8852e-7728-4ea5-bbdf-a89615f8e54f" providerId="ADAL" clId="{CF8EDD11-A79C-4579-98E9-10AA92B3968A}" dt="2026-03-19T10:14:11.992" v="263" actId="478"/>
          <ac:spMkLst>
            <pc:docMk/>
            <pc:sldMk cId="900062320" sldId="256"/>
            <ac:spMk id="3" creationId="{C21A0E4B-2C6D-B396-53B9-72B55CF7C934}"/>
          </ac:spMkLst>
        </pc:spChg>
        <pc:spChg chg="add del mod">
          <ac:chgData name="Fotios Pantazoglou" userId="53d8852e-7728-4ea5-bbdf-a89615f8e54f" providerId="ADAL" clId="{CF8EDD11-A79C-4579-98E9-10AA92B3968A}" dt="2026-03-19T10:14:16.922" v="264" actId="478"/>
          <ac:spMkLst>
            <pc:docMk/>
            <pc:sldMk cId="900062320" sldId="256"/>
            <ac:spMk id="6" creationId="{19A30832-9401-D851-457E-16EE3E6CB97D}"/>
          </ac:spMkLst>
        </pc:spChg>
        <pc:spChg chg="add del mod">
          <ac:chgData name="Fotios Pantazoglou" userId="53d8852e-7728-4ea5-bbdf-a89615f8e54f" providerId="ADAL" clId="{CF8EDD11-A79C-4579-98E9-10AA92B3968A}" dt="2026-03-19T10:14:22.466" v="266" actId="478"/>
          <ac:spMkLst>
            <pc:docMk/>
            <pc:sldMk cId="900062320" sldId="256"/>
            <ac:spMk id="8" creationId="{5440CB3C-BDCB-B569-5888-D8C0F305DE32}"/>
          </ac:spMkLst>
        </pc:spChg>
        <pc:spChg chg="add mod">
          <ac:chgData name="Fotios Pantazoglou" userId="53d8852e-7728-4ea5-bbdf-a89615f8e54f" providerId="ADAL" clId="{CF8EDD11-A79C-4579-98E9-10AA92B3968A}" dt="2026-03-19T10:15:10.981" v="267"/>
          <ac:spMkLst>
            <pc:docMk/>
            <pc:sldMk cId="900062320" sldId="256"/>
            <ac:spMk id="10" creationId="{E6183104-887F-8BCE-88D3-960CE99C0DC7}"/>
          </ac:spMkLst>
        </pc:spChg>
        <pc:spChg chg="add mod">
          <ac:chgData name="Fotios Pantazoglou" userId="53d8852e-7728-4ea5-bbdf-a89615f8e54f" providerId="ADAL" clId="{CF8EDD11-A79C-4579-98E9-10AA92B3968A}" dt="2026-03-19T10:15:10.981" v="267"/>
          <ac:spMkLst>
            <pc:docMk/>
            <pc:sldMk cId="900062320" sldId="256"/>
            <ac:spMk id="12" creationId="{F5756C24-1D70-EF84-6985-58A9AF5283A2}"/>
          </ac:spMkLst>
        </pc:spChg>
        <pc:spChg chg="add mod">
          <ac:chgData name="Fotios Pantazoglou" userId="53d8852e-7728-4ea5-bbdf-a89615f8e54f" providerId="ADAL" clId="{CF8EDD11-A79C-4579-98E9-10AA92B3968A}" dt="2026-03-19T10:15:10.981" v="267"/>
          <ac:spMkLst>
            <pc:docMk/>
            <pc:sldMk cId="900062320" sldId="256"/>
            <ac:spMk id="14" creationId="{6449633E-647F-0EA9-4D60-0EBE0D612A1C}"/>
          </ac:spMkLst>
        </pc:spChg>
        <pc:spChg chg="mod">
          <ac:chgData name="Fotios Pantazoglou" userId="53d8852e-7728-4ea5-bbdf-a89615f8e54f" providerId="ADAL" clId="{CF8EDD11-A79C-4579-98E9-10AA92B3968A}" dt="2026-03-19T10:15:10.981" v="267"/>
          <ac:spMkLst>
            <pc:docMk/>
            <pc:sldMk cId="900062320" sldId="256"/>
            <ac:spMk id="17" creationId="{91488444-E6F9-585B-1493-0BA02A39DF38}"/>
          </ac:spMkLst>
        </pc:spChg>
        <pc:spChg chg="mod">
          <ac:chgData name="Fotios Pantazoglou" userId="53d8852e-7728-4ea5-bbdf-a89615f8e54f" providerId="ADAL" clId="{CF8EDD11-A79C-4579-98E9-10AA92B3968A}" dt="2026-03-19T10:15:10.981" v="267"/>
          <ac:spMkLst>
            <pc:docMk/>
            <pc:sldMk cId="900062320" sldId="256"/>
            <ac:spMk id="18" creationId="{CE244856-D1DF-E2D6-B9F4-6D39DFD44DDD}"/>
          </ac:spMkLst>
        </pc:spChg>
        <pc:spChg chg="add mod">
          <ac:chgData name="Fotios Pantazoglou" userId="53d8852e-7728-4ea5-bbdf-a89615f8e54f" providerId="ADAL" clId="{CF8EDD11-A79C-4579-98E9-10AA92B3968A}" dt="2026-03-19T10:15:10.981" v="267"/>
          <ac:spMkLst>
            <pc:docMk/>
            <pc:sldMk cId="900062320" sldId="256"/>
            <ac:spMk id="19" creationId="{63ACD164-8976-3303-B69D-F28D1CEAC4AA}"/>
          </ac:spMkLst>
        </pc:spChg>
        <pc:spChg chg="add mod">
          <ac:chgData name="Fotios Pantazoglou" userId="53d8852e-7728-4ea5-bbdf-a89615f8e54f" providerId="ADAL" clId="{CF8EDD11-A79C-4579-98E9-10AA92B3968A}" dt="2026-03-19T10:15:10.981" v="267"/>
          <ac:spMkLst>
            <pc:docMk/>
            <pc:sldMk cId="900062320" sldId="256"/>
            <ac:spMk id="20" creationId="{565D4672-C0A0-92A4-583D-721637527CF5}"/>
          </ac:spMkLst>
        </pc:spChg>
        <pc:grpChg chg="add mod">
          <ac:chgData name="Fotios Pantazoglou" userId="53d8852e-7728-4ea5-bbdf-a89615f8e54f" providerId="ADAL" clId="{CF8EDD11-A79C-4579-98E9-10AA92B3968A}" dt="2026-03-19T10:15:10.981" v="267"/>
          <ac:grpSpMkLst>
            <pc:docMk/>
            <pc:sldMk cId="900062320" sldId="256"/>
            <ac:grpSpMk id="16" creationId="{7CB419EA-90E4-1DB7-84EC-65BE1070687E}"/>
          </ac:grpSpMkLst>
        </pc:grpChg>
        <pc:picChg chg="mod">
          <ac:chgData name="Fotios Pantazoglou" userId="53d8852e-7728-4ea5-bbdf-a89615f8e54f" providerId="ADAL" clId="{CF8EDD11-A79C-4579-98E9-10AA92B3968A}" dt="2026-03-19T10:14:00.816" v="262" actId="14826"/>
          <ac:picMkLst>
            <pc:docMk/>
            <pc:sldMk cId="900062320" sldId="256"/>
            <ac:picMk id="4" creationId="{6FE7DB4C-38D6-B78A-26F1-D413C98E2A84}"/>
          </ac:picMkLst>
        </pc:picChg>
        <pc:picChg chg="add mod">
          <ac:chgData name="Fotios Pantazoglou" userId="53d8852e-7728-4ea5-bbdf-a89615f8e54f" providerId="ADAL" clId="{CF8EDD11-A79C-4579-98E9-10AA92B3968A}" dt="2026-03-19T10:15:32.040" v="269" actId="1076"/>
          <ac:picMkLst>
            <pc:docMk/>
            <pc:sldMk cId="900062320" sldId="256"/>
            <ac:picMk id="21" creationId="{F0807DFF-09B1-FD57-4FD1-9F6E4FCF7210}"/>
          </ac:picMkLst>
        </pc:picChg>
      </pc:sldChg>
      <pc:sldChg chg="addSp delSp modSp mod setBg">
        <pc:chgData name="Fotios Pantazoglou" userId="53d8852e-7728-4ea5-bbdf-a89615f8e54f" providerId="ADAL" clId="{CF8EDD11-A79C-4579-98E9-10AA92B3968A}" dt="2026-03-19T10:24:36.797" v="301" actId="478"/>
        <pc:sldMkLst>
          <pc:docMk/>
          <pc:sldMk cId="2524944770" sldId="257"/>
        </pc:sldMkLst>
        <pc:spChg chg="add mod">
          <ac:chgData name="Fotios Pantazoglou" userId="53d8852e-7728-4ea5-bbdf-a89615f8e54f" providerId="ADAL" clId="{CF8EDD11-A79C-4579-98E9-10AA92B3968A}" dt="2026-03-19T10:21:49.990" v="293" actId="14100"/>
          <ac:spMkLst>
            <pc:docMk/>
            <pc:sldMk cId="2524944770" sldId="257"/>
            <ac:spMk id="2" creationId="{484B696B-C4D2-C307-CB0C-0D6DDFE86737}"/>
          </ac:spMkLst>
        </pc:spChg>
        <pc:spChg chg="mod">
          <ac:chgData name="Fotios Pantazoglou" userId="53d8852e-7728-4ea5-bbdf-a89615f8e54f" providerId="ADAL" clId="{CF8EDD11-A79C-4579-98E9-10AA92B3968A}" dt="2026-03-18T10:31:09.551" v="195" actId="1076"/>
          <ac:spMkLst>
            <pc:docMk/>
            <pc:sldMk cId="2524944770" sldId="257"/>
            <ac:spMk id="4" creationId="{810D7B47-09CE-18BA-F195-39B660B72662}"/>
          </ac:spMkLst>
        </pc:spChg>
        <pc:spChg chg="add mod">
          <ac:chgData name="Fotios Pantazoglou" userId="53d8852e-7728-4ea5-bbdf-a89615f8e54f" providerId="ADAL" clId="{CF8EDD11-A79C-4579-98E9-10AA92B3968A}" dt="2026-03-18T10:25:10.865" v="136" actId="1076"/>
          <ac:spMkLst>
            <pc:docMk/>
            <pc:sldMk cId="2524944770" sldId="257"/>
            <ac:spMk id="7" creationId="{86B601C8-0AA1-7984-96E2-7F1A2871B88F}"/>
          </ac:spMkLst>
        </pc:spChg>
        <pc:spChg chg="add mod">
          <ac:chgData name="Fotios Pantazoglou" userId="53d8852e-7728-4ea5-bbdf-a89615f8e54f" providerId="ADAL" clId="{CF8EDD11-A79C-4579-98E9-10AA92B3968A}" dt="2026-03-18T11:17:34.160" v="214" actId="14100"/>
          <ac:spMkLst>
            <pc:docMk/>
            <pc:sldMk cId="2524944770" sldId="257"/>
            <ac:spMk id="11" creationId="{E91DB8FD-E27D-AA81-6463-DEFEEE2C8EF6}"/>
          </ac:spMkLst>
        </pc:spChg>
        <pc:picChg chg="add mod">
          <ac:chgData name="Fotios Pantazoglou" userId="53d8852e-7728-4ea5-bbdf-a89615f8e54f" providerId="ADAL" clId="{CF8EDD11-A79C-4579-98E9-10AA92B3968A}" dt="2026-03-19T10:23:52.618" v="296" actId="1076"/>
          <ac:picMkLst>
            <pc:docMk/>
            <pc:sldMk cId="2524944770" sldId="257"/>
            <ac:picMk id="5" creationId="{F6D8AC97-B1ED-B96A-6A19-BAF5BE9597D0}"/>
          </ac:picMkLst>
        </pc:picChg>
        <pc:picChg chg="add mod">
          <ac:chgData name="Fotios Pantazoglou" userId="53d8852e-7728-4ea5-bbdf-a89615f8e54f" providerId="ADAL" clId="{CF8EDD11-A79C-4579-98E9-10AA92B3968A}" dt="2026-03-19T10:24:34.100" v="300" actId="1076"/>
          <ac:picMkLst>
            <pc:docMk/>
            <pc:sldMk cId="2524944770" sldId="257"/>
            <ac:picMk id="8" creationId="{B28C475D-76C1-B69B-69E9-0D281701599A}"/>
          </ac:picMkLst>
        </pc:picChg>
        <pc:picChg chg="add del mod">
          <ac:chgData name="Fotios Pantazoglou" userId="53d8852e-7728-4ea5-bbdf-a89615f8e54f" providerId="ADAL" clId="{CF8EDD11-A79C-4579-98E9-10AA92B3968A}" dt="2026-03-19T10:21:34.866" v="291" actId="478"/>
          <ac:picMkLst>
            <pc:docMk/>
            <pc:sldMk cId="2524944770" sldId="257"/>
            <ac:picMk id="13" creationId="{5DD588BC-1731-5D00-E224-AF16E9089F34}"/>
          </ac:picMkLst>
        </pc:picChg>
        <pc:picChg chg="add del mod">
          <ac:chgData name="Fotios Pantazoglou" userId="53d8852e-7728-4ea5-bbdf-a89615f8e54f" providerId="ADAL" clId="{CF8EDD11-A79C-4579-98E9-10AA92B3968A}" dt="2026-03-19T10:24:36.797" v="301" actId="478"/>
          <ac:picMkLst>
            <pc:docMk/>
            <pc:sldMk cId="2524944770" sldId="257"/>
            <ac:picMk id="15" creationId="{E28CD4DD-5AA9-D5EB-0CF1-9D1441DB12BA}"/>
          </ac:picMkLst>
        </pc:picChg>
        <pc:picChg chg="add mod">
          <ac:chgData name="Fotios Pantazoglou" userId="53d8852e-7728-4ea5-bbdf-a89615f8e54f" providerId="ADAL" clId="{CF8EDD11-A79C-4579-98E9-10AA92B3968A}" dt="2026-03-18T11:14:41.906" v="212" actId="14100"/>
          <ac:picMkLst>
            <pc:docMk/>
            <pc:sldMk cId="2524944770" sldId="257"/>
            <ac:picMk id="21" creationId="{6088383B-EDC4-F786-F0A2-48164CC80DFE}"/>
          </ac:picMkLst>
        </pc:picChg>
      </pc:sldChg>
      <pc:sldChg chg="addSp delSp modSp mod setBg addAnim">
        <pc:chgData name="Fotios Pantazoglou" userId="53d8852e-7728-4ea5-bbdf-a89615f8e54f" providerId="ADAL" clId="{CF8EDD11-A79C-4579-98E9-10AA92B3968A}" dt="2026-03-20T08:31:23.118" v="1478" actId="1076"/>
        <pc:sldMkLst>
          <pc:docMk/>
          <pc:sldMk cId="4245448930" sldId="281"/>
        </pc:sldMkLst>
        <pc:spChg chg="mod ord">
          <ac:chgData name="Fotios Pantazoglou" userId="53d8852e-7728-4ea5-bbdf-a89615f8e54f" providerId="ADAL" clId="{CF8EDD11-A79C-4579-98E9-10AA92B3968A}" dt="2026-03-20T08:30:18.617" v="1469" actId="26606"/>
          <ac:spMkLst>
            <pc:docMk/>
            <pc:sldMk cId="4245448930" sldId="281"/>
            <ac:spMk id="16" creationId="{0C7F7CF4-F7B8-11C0-45FD-06C3F6B99764}"/>
          </ac:spMkLst>
        </pc:spChg>
        <pc:spChg chg="mod ord">
          <ac:chgData name="Fotios Pantazoglou" userId="53d8852e-7728-4ea5-bbdf-a89615f8e54f" providerId="ADAL" clId="{CF8EDD11-A79C-4579-98E9-10AA92B3968A}" dt="2026-03-20T08:31:23.118" v="1478" actId="1076"/>
          <ac:spMkLst>
            <pc:docMk/>
            <pc:sldMk cId="4245448930" sldId="281"/>
            <ac:spMk id="18" creationId="{0F21CF7E-4997-EA71-4BB6-3B2D5AD97F99}"/>
          </ac:spMkLst>
        </pc:spChg>
        <pc:spChg chg="add">
          <ac:chgData name="Fotios Pantazoglou" userId="53d8852e-7728-4ea5-bbdf-a89615f8e54f" providerId="ADAL" clId="{CF8EDD11-A79C-4579-98E9-10AA92B3968A}" dt="2026-03-20T08:30:18.617" v="1469" actId="26606"/>
          <ac:spMkLst>
            <pc:docMk/>
            <pc:sldMk cId="4245448930" sldId="281"/>
            <ac:spMk id="27" creationId="{3472B768-D6CA-45E8-B749-DE0F9D4831AA}"/>
          </ac:spMkLst>
        </pc:spChg>
        <pc:spChg chg="add">
          <ac:chgData name="Fotios Pantazoglou" userId="53d8852e-7728-4ea5-bbdf-a89615f8e54f" providerId="ADAL" clId="{CF8EDD11-A79C-4579-98E9-10AA92B3968A}" dt="2026-03-20T08:30:18.617" v="1469" actId="26606"/>
          <ac:spMkLst>
            <pc:docMk/>
            <pc:sldMk cId="4245448930" sldId="281"/>
            <ac:spMk id="29" creationId="{13F26D5C-77E9-4A8D-95F0-1635BAD12650}"/>
          </ac:spMkLst>
        </pc:spChg>
        <pc:picChg chg="add mod">
          <ac:chgData name="Fotios Pantazoglou" userId="53d8852e-7728-4ea5-bbdf-a89615f8e54f" providerId="ADAL" clId="{CF8EDD11-A79C-4579-98E9-10AA92B3968A}" dt="2026-03-20T08:30:18.617" v="1469" actId="26606"/>
          <ac:picMkLst>
            <pc:docMk/>
            <pc:sldMk cId="4245448930" sldId="281"/>
            <ac:picMk id="3" creationId="{0E563B56-FF54-6540-82A9-50BCF26F8681}"/>
          </ac:picMkLst>
        </pc:picChg>
        <pc:cxnChg chg="add">
          <ac:chgData name="Fotios Pantazoglou" userId="53d8852e-7728-4ea5-bbdf-a89615f8e54f" providerId="ADAL" clId="{CF8EDD11-A79C-4579-98E9-10AA92B3968A}" dt="2026-03-20T08:30:18.617" v="1469" actId="26606"/>
          <ac:cxnSpMkLst>
            <pc:docMk/>
            <pc:sldMk cId="4245448930" sldId="281"/>
            <ac:cxnSpMk id="23" creationId="{462919E4-C488-4107-9EF1-66152F848008}"/>
          </ac:cxnSpMkLst>
        </pc:cxnChg>
        <pc:cxnChg chg="add">
          <ac:chgData name="Fotios Pantazoglou" userId="53d8852e-7728-4ea5-bbdf-a89615f8e54f" providerId="ADAL" clId="{CF8EDD11-A79C-4579-98E9-10AA92B3968A}" dt="2026-03-20T08:30:18.617" v="1469" actId="26606"/>
          <ac:cxnSpMkLst>
            <pc:docMk/>
            <pc:sldMk cId="4245448930" sldId="281"/>
            <ac:cxnSpMk id="25" creationId="{0BF79732-4088-424C-A653-4534E4389443}"/>
          </ac:cxnSpMkLst>
        </pc:cxnChg>
        <pc:cxnChg chg="add">
          <ac:chgData name="Fotios Pantazoglou" userId="53d8852e-7728-4ea5-bbdf-a89615f8e54f" providerId="ADAL" clId="{CF8EDD11-A79C-4579-98E9-10AA92B3968A}" dt="2026-03-20T08:30:18.617" v="1469" actId="26606"/>
          <ac:cxnSpMkLst>
            <pc:docMk/>
            <pc:sldMk cId="4245448930" sldId="281"/>
            <ac:cxnSpMk id="31" creationId="{0632DC5A-0728-490F-8655-6B437782704C}"/>
          </ac:cxnSpMkLst>
        </pc:cxnChg>
        <pc:cxnChg chg="add">
          <ac:chgData name="Fotios Pantazoglou" userId="53d8852e-7728-4ea5-bbdf-a89615f8e54f" providerId="ADAL" clId="{CF8EDD11-A79C-4579-98E9-10AA92B3968A}" dt="2026-03-20T08:30:18.617" v="1469" actId="26606"/>
          <ac:cxnSpMkLst>
            <pc:docMk/>
            <pc:sldMk cId="4245448930" sldId="281"/>
            <ac:cxnSpMk id="33" creationId="{28BB1F6D-CF9C-422D-9324-C46415BB9D7D}"/>
          </ac:cxnSpMkLst>
        </pc:cxnChg>
      </pc:sldChg>
      <pc:sldChg chg="addSp delSp modSp add mod">
        <pc:chgData name="Fotios Pantazoglou" userId="53d8852e-7728-4ea5-bbdf-a89615f8e54f" providerId="ADAL" clId="{CF8EDD11-A79C-4579-98E9-10AA92B3968A}" dt="2026-03-19T10:25:59.208" v="306"/>
        <pc:sldMkLst>
          <pc:docMk/>
          <pc:sldMk cId="81034386" sldId="282"/>
        </pc:sldMkLst>
        <pc:spChg chg="add mod">
          <ac:chgData name="Fotios Pantazoglou" userId="53d8852e-7728-4ea5-bbdf-a89615f8e54f" providerId="ADAL" clId="{CF8EDD11-A79C-4579-98E9-10AA92B3968A}" dt="2026-03-19T10:25:59.208" v="306"/>
          <ac:spMkLst>
            <pc:docMk/>
            <pc:sldMk cId="81034386" sldId="282"/>
            <ac:spMk id="2" creationId="{562DD1BF-E776-4814-A26E-509723F8B634}"/>
          </ac:spMkLst>
        </pc:spChg>
        <pc:spChg chg="mod">
          <ac:chgData name="Fotios Pantazoglou" userId="53d8852e-7728-4ea5-bbdf-a89615f8e54f" providerId="ADAL" clId="{CF8EDD11-A79C-4579-98E9-10AA92B3968A}" dt="2026-03-18T11:23:01.916" v="226" actId="27636"/>
          <ac:spMkLst>
            <pc:docMk/>
            <pc:sldMk cId="81034386" sldId="282"/>
            <ac:spMk id="4" creationId="{19021208-5863-69B5-CDE3-640FD4C53290}"/>
          </ac:spMkLst>
        </pc:spChg>
        <pc:spChg chg="add del mod">
          <ac:chgData name="Fotios Pantazoglou" userId="53d8852e-7728-4ea5-bbdf-a89615f8e54f" providerId="ADAL" clId="{CF8EDD11-A79C-4579-98E9-10AA92B3968A}" dt="2026-03-18T11:25:08.044" v="230" actId="1076"/>
          <ac:spMkLst>
            <pc:docMk/>
            <pc:sldMk cId="81034386" sldId="282"/>
            <ac:spMk id="11" creationId="{1F821358-E73B-D67B-BE0C-FC1A6E84E01F}"/>
          </ac:spMkLst>
        </pc:spChg>
        <pc:picChg chg="add mod">
          <ac:chgData name="Fotios Pantazoglou" userId="53d8852e-7728-4ea5-bbdf-a89615f8e54f" providerId="ADAL" clId="{CF8EDD11-A79C-4579-98E9-10AA92B3968A}" dt="2026-03-19T10:25:59.208" v="306"/>
          <ac:picMkLst>
            <pc:docMk/>
            <pc:sldMk cId="81034386" sldId="282"/>
            <ac:picMk id="3" creationId="{734C762E-B828-3FA0-B264-FA9A831DD58C}"/>
          </ac:picMkLst>
        </pc:picChg>
        <pc:picChg chg="add mod">
          <ac:chgData name="Fotios Pantazoglou" userId="53d8852e-7728-4ea5-bbdf-a89615f8e54f" providerId="ADAL" clId="{CF8EDD11-A79C-4579-98E9-10AA92B3968A}" dt="2026-03-18T11:39:10.562" v="236" actId="14100"/>
          <ac:picMkLst>
            <pc:docMk/>
            <pc:sldMk cId="81034386" sldId="282"/>
            <ac:picMk id="5" creationId="{E0968854-87C4-8ED9-E914-6D764DD71869}"/>
          </ac:picMkLst>
        </pc:picChg>
        <pc:picChg chg="add mod">
          <ac:chgData name="Fotios Pantazoglou" userId="53d8852e-7728-4ea5-bbdf-a89615f8e54f" providerId="ADAL" clId="{CF8EDD11-A79C-4579-98E9-10AA92B3968A}" dt="2026-03-19T10:25:59.208" v="306"/>
          <ac:picMkLst>
            <pc:docMk/>
            <pc:sldMk cId="81034386" sldId="282"/>
            <ac:picMk id="6" creationId="{31A4B6CA-E082-D4B1-3CB9-1825B63FBA18}"/>
          </ac:picMkLst>
        </pc:picChg>
        <pc:picChg chg="del">
          <ac:chgData name="Fotios Pantazoglou" userId="53d8852e-7728-4ea5-bbdf-a89615f8e54f" providerId="ADAL" clId="{CF8EDD11-A79C-4579-98E9-10AA92B3968A}" dt="2026-03-19T10:24:44.918" v="303" actId="478"/>
          <ac:picMkLst>
            <pc:docMk/>
            <pc:sldMk cId="81034386" sldId="282"/>
            <ac:picMk id="13" creationId="{37D7D2BC-40F3-4932-EFD1-B56F1AF27BC8}"/>
          </ac:picMkLst>
        </pc:picChg>
        <pc:picChg chg="del">
          <ac:chgData name="Fotios Pantazoglou" userId="53d8852e-7728-4ea5-bbdf-a89615f8e54f" providerId="ADAL" clId="{CF8EDD11-A79C-4579-98E9-10AA92B3968A}" dt="2026-03-19T10:24:43.642" v="302" actId="478"/>
          <ac:picMkLst>
            <pc:docMk/>
            <pc:sldMk cId="81034386" sldId="282"/>
            <ac:picMk id="15" creationId="{D735726D-A529-5FD7-ADA7-BC03F2FCBB97}"/>
          </ac:picMkLst>
        </pc:picChg>
      </pc:sldChg>
      <pc:sldChg chg="addSp delSp modSp add mod">
        <pc:chgData name="Fotios Pantazoglou" userId="53d8852e-7728-4ea5-bbdf-a89615f8e54f" providerId="ADAL" clId="{CF8EDD11-A79C-4579-98E9-10AA92B3968A}" dt="2026-03-19T10:51:04.198" v="392" actId="207"/>
        <pc:sldMkLst>
          <pc:docMk/>
          <pc:sldMk cId="1613348871" sldId="283"/>
        </pc:sldMkLst>
        <pc:spChg chg="add mod">
          <ac:chgData name="Fotios Pantazoglou" userId="53d8852e-7728-4ea5-bbdf-a89615f8e54f" providerId="ADAL" clId="{CF8EDD11-A79C-4579-98E9-10AA92B3968A}" dt="2026-03-19T10:26:10.675" v="307"/>
          <ac:spMkLst>
            <pc:docMk/>
            <pc:sldMk cId="1613348871" sldId="283"/>
            <ac:spMk id="2" creationId="{D14564E3-F9DC-7082-CD07-43A7182675A9}"/>
          </ac:spMkLst>
        </pc:spChg>
        <pc:spChg chg="mod">
          <ac:chgData name="Fotios Pantazoglou" userId="53d8852e-7728-4ea5-bbdf-a89615f8e54f" providerId="ADAL" clId="{CF8EDD11-A79C-4579-98E9-10AA92B3968A}" dt="2026-03-19T10:50:56.729" v="391" actId="207"/>
          <ac:spMkLst>
            <pc:docMk/>
            <pc:sldMk cId="1613348871" sldId="283"/>
            <ac:spMk id="4" creationId="{11C6BB61-880E-7908-7C70-BCA577F1BA99}"/>
          </ac:spMkLst>
        </pc:spChg>
        <pc:spChg chg="mod">
          <ac:chgData name="Fotios Pantazoglou" userId="53d8852e-7728-4ea5-bbdf-a89615f8e54f" providerId="ADAL" clId="{CF8EDD11-A79C-4579-98E9-10AA92B3968A}" dt="2026-03-19T10:44:40.828" v="348" actId="14100"/>
          <ac:spMkLst>
            <pc:docMk/>
            <pc:sldMk cId="1613348871" sldId="283"/>
            <ac:spMk id="7" creationId="{26A6C5D6-B3FE-E7A2-CDEB-ECBBF8647F99}"/>
          </ac:spMkLst>
        </pc:spChg>
        <pc:spChg chg="mod">
          <ac:chgData name="Fotios Pantazoglou" userId="53d8852e-7728-4ea5-bbdf-a89615f8e54f" providerId="ADAL" clId="{CF8EDD11-A79C-4579-98E9-10AA92B3968A}" dt="2026-03-19T10:51:04.198" v="392" actId="207"/>
          <ac:spMkLst>
            <pc:docMk/>
            <pc:sldMk cId="1613348871" sldId="283"/>
            <ac:spMk id="11" creationId="{C24CFCFF-997A-1C41-58CF-B41A0C0EB25A}"/>
          </ac:spMkLst>
        </pc:spChg>
        <pc:picChg chg="add mod">
          <ac:chgData name="Fotios Pantazoglou" userId="53d8852e-7728-4ea5-bbdf-a89615f8e54f" providerId="ADAL" clId="{CF8EDD11-A79C-4579-98E9-10AA92B3968A}" dt="2026-03-19T10:26:10.675" v="307"/>
          <ac:picMkLst>
            <pc:docMk/>
            <pc:sldMk cId="1613348871" sldId="283"/>
            <ac:picMk id="3" creationId="{C210C120-F00D-E895-CDC1-9C7EF093B43C}"/>
          </ac:picMkLst>
        </pc:picChg>
        <pc:picChg chg="del">
          <ac:chgData name="Fotios Pantazoglou" userId="53d8852e-7728-4ea5-bbdf-a89615f8e54f" providerId="ADAL" clId="{CF8EDD11-A79C-4579-98E9-10AA92B3968A}" dt="2026-03-19T10:44:42.618" v="349" actId="478"/>
          <ac:picMkLst>
            <pc:docMk/>
            <pc:sldMk cId="1613348871" sldId="283"/>
            <ac:picMk id="5" creationId="{69D5E699-332A-2ACC-F014-C6D8AF93F8D8}"/>
          </ac:picMkLst>
        </pc:picChg>
        <pc:picChg chg="add mod">
          <ac:chgData name="Fotios Pantazoglou" userId="53d8852e-7728-4ea5-bbdf-a89615f8e54f" providerId="ADAL" clId="{CF8EDD11-A79C-4579-98E9-10AA92B3968A}" dt="2026-03-19T10:26:10.675" v="307"/>
          <ac:picMkLst>
            <pc:docMk/>
            <pc:sldMk cId="1613348871" sldId="283"/>
            <ac:picMk id="6" creationId="{83529C6A-4260-587D-D812-E3241F9692C9}"/>
          </ac:picMkLst>
        </pc:picChg>
        <pc:picChg chg="del">
          <ac:chgData name="Fotios Pantazoglou" userId="53d8852e-7728-4ea5-bbdf-a89615f8e54f" providerId="ADAL" clId="{CF8EDD11-A79C-4579-98E9-10AA92B3968A}" dt="2026-03-19T10:24:49.744" v="305" actId="478"/>
          <ac:picMkLst>
            <pc:docMk/>
            <pc:sldMk cId="1613348871" sldId="283"/>
            <ac:picMk id="13" creationId="{8D0B31B8-13EC-1A59-55E0-3B5DC3094EF7}"/>
          </ac:picMkLst>
        </pc:picChg>
        <pc:picChg chg="del">
          <ac:chgData name="Fotios Pantazoglou" userId="53d8852e-7728-4ea5-bbdf-a89615f8e54f" providerId="ADAL" clId="{CF8EDD11-A79C-4579-98E9-10AA92B3968A}" dt="2026-03-19T10:24:48.179" v="304" actId="478"/>
          <ac:picMkLst>
            <pc:docMk/>
            <pc:sldMk cId="1613348871" sldId="283"/>
            <ac:picMk id="15" creationId="{30ED096A-5D61-63A6-5997-A86EB92A4328}"/>
          </ac:picMkLst>
        </pc:picChg>
      </pc:sldChg>
      <pc:sldChg chg="delSp modSp add mod setBg">
        <pc:chgData name="Fotios Pantazoglou" userId="53d8852e-7728-4ea5-bbdf-a89615f8e54f" providerId="ADAL" clId="{CF8EDD11-A79C-4579-98E9-10AA92B3968A}" dt="2026-03-19T10:19:33.041" v="285"/>
        <pc:sldMkLst>
          <pc:docMk/>
          <pc:sldMk cId="0" sldId="284"/>
        </pc:sldMkLst>
        <pc:spChg chg="del mod">
          <ac:chgData name="Fotios Pantazoglou" userId="53d8852e-7728-4ea5-bbdf-a89615f8e54f" providerId="ADAL" clId="{CF8EDD11-A79C-4579-98E9-10AA92B3968A}" dt="2026-03-19T10:16:48.036" v="273" actId="478"/>
          <ac:spMkLst>
            <pc:docMk/>
            <pc:sldMk cId="0" sldId="284"/>
            <ac:spMk id="2" creationId="{00000000-0000-0000-0000-000000000000}"/>
          </ac:spMkLst>
        </pc:spChg>
        <pc:spChg chg="mod">
          <ac:chgData name="Fotios Pantazoglou" userId="53d8852e-7728-4ea5-bbdf-a89615f8e54f" providerId="ADAL" clId="{CF8EDD11-A79C-4579-98E9-10AA92B3968A}" dt="2026-03-19T10:17:09.421" v="277" actId="1076"/>
          <ac:spMkLst>
            <pc:docMk/>
            <pc:sldMk cId="0" sldId="284"/>
            <ac:spMk id="4" creationId="{00000000-0000-0000-0000-000000000000}"/>
          </ac:spMkLst>
        </pc:spChg>
        <pc:spChg chg="mod">
          <ac:chgData name="Fotios Pantazoglou" userId="53d8852e-7728-4ea5-bbdf-a89615f8e54f" providerId="ADAL" clId="{CF8EDD11-A79C-4579-98E9-10AA92B3968A}" dt="2026-03-19T10:17:51.262" v="280" actId="1076"/>
          <ac:spMkLst>
            <pc:docMk/>
            <pc:sldMk cId="0" sldId="284"/>
            <ac:spMk id="6" creationId="{00000000-0000-0000-0000-000000000000}"/>
          </ac:spMkLst>
        </pc:spChg>
      </pc:sldChg>
      <pc:sldChg chg="modSp add mod">
        <pc:chgData name="Fotios Pantazoglou" userId="53d8852e-7728-4ea5-bbdf-a89615f8e54f" providerId="ADAL" clId="{CF8EDD11-A79C-4579-98E9-10AA92B3968A}" dt="2026-03-19T10:57:24.784" v="457" actId="255"/>
        <pc:sldMkLst>
          <pc:docMk/>
          <pc:sldMk cId="3830320841" sldId="285"/>
        </pc:sldMkLst>
        <pc:spChg chg="mod">
          <ac:chgData name="Fotios Pantazoglou" userId="53d8852e-7728-4ea5-bbdf-a89615f8e54f" providerId="ADAL" clId="{CF8EDD11-A79C-4579-98E9-10AA92B3968A}" dt="2026-03-19T10:53:24.727" v="416" actId="207"/>
          <ac:spMkLst>
            <pc:docMk/>
            <pc:sldMk cId="3830320841" sldId="285"/>
            <ac:spMk id="4" creationId="{D517BBD3-A354-8780-A21E-9475D990ADBB}"/>
          </ac:spMkLst>
        </pc:spChg>
        <pc:spChg chg="mod">
          <ac:chgData name="Fotios Pantazoglou" userId="53d8852e-7728-4ea5-bbdf-a89615f8e54f" providerId="ADAL" clId="{CF8EDD11-A79C-4579-98E9-10AA92B3968A}" dt="2026-03-19T10:57:24.784" v="457" actId="255"/>
          <ac:spMkLst>
            <pc:docMk/>
            <pc:sldMk cId="3830320841" sldId="285"/>
            <ac:spMk id="11" creationId="{2D01EC66-742E-3672-F0CC-59C5FB254D68}"/>
          </ac:spMkLst>
        </pc:spChg>
      </pc:sldChg>
      <pc:sldChg chg="addSp delSp modSp add mod">
        <pc:chgData name="Fotios Pantazoglou" userId="53d8852e-7728-4ea5-bbdf-a89615f8e54f" providerId="ADAL" clId="{CF8EDD11-A79C-4579-98E9-10AA92B3968A}" dt="2026-03-19T11:12:44.347" v="571" actId="27636"/>
        <pc:sldMkLst>
          <pc:docMk/>
          <pc:sldMk cId="1139937038" sldId="286"/>
        </pc:sldMkLst>
        <pc:spChg chg="del">
          <ac:chgData name="Fotios Pantazoglou" userId="53d8852e-7728-4ea5-bbdf-a89615f8e54f" providerId="ADAL" clId="{CF8EDD11-A79C-4579-98E9-10AA92B3968A}" dt="2026-03-19T11:09:47.749" v="479" actId="478"/>
          <ac:spMkLst>
            <pc:docMk/>
            <pc:sldMk cId="1139937038" sldId="286"/>
            <ac:spMk id="4" creationId="{E9F39CC8-2133-614E-A9ED-9083A185D167}"/>
          </ac:spMkLst>
        </pc:spChg>
        <pc:spChg chg="mod">
          <ac:chgData name="Fotios Pantazoglou" userId="53d8852e-7728-4ea5-bbdf-a89615f8e54f" providerId="ADAL" clId="{CF8EDD11-A79C-4579-98E9-10AA92B3968A}" dt="2026-03-19T10:58:07.945" v="478" actId="1076"/>
          <ac:spMkLst>
            <pc:docMk/>
            <pc:sldMk cId="1139937038" sldId="286"/>
            <ac:spMk id="7" creationId="{54507ABA-768C-5907-1CFE-511800307265}"/>
          </ac:spMkLst>
        </pc:spChg>
        <pc:spChg chg="del">
          <ac:chgData name="Fotios Pantazoglou" userId="53d8852e-7728-4ea5-bbdf-a89615f8e54f" providerId="ADAL" clId="{CF8EDD11-A79C-4579-98E9-10AA92B3968A}" dt="2026-03-19T11:09:49.870" v="480" actId="478"/>
          <ac:spMkLst>
            <pc:docMk/>
            <pc:sldMk cId="1139937038" sldId="286"/>
            <ac:spMk id="11" creationId="{78BFD1EC-8340-4129-B23F-D7D4C3FA8BEC}"/>
          </ac:spMkLst>
        </pc:spChg>
        <pc:spChg chg="add mod">
          <ac:chgData name="Fotios Pantazoglou" userId="53d8852e-7728-4ea5-bbdf-a89615f8e54f" providerId="ADAL" clId="{CF8EDD11-A79C-4579-98E9-10AA92B3968A}" dt="2026-03-19T11:11:54.204" v="527" actId="1076"/>
          <ac:spMkLst>
            <pc:docMk/>
            <pc:sldMk cId="1139937038" sldId="286"/>
            <ac:spMk id="12" creationId="{868F530F-6718-2309-C8A3-01B0BC19CC8A}"/>
          </ac:spMkLst>
        </pc:spChg>
        <pc:spChg chg="add mod">
          <ac:chgData name="Fotios Pantazoglou" userId="53d8852e-7728-4ea5-bbdf-a89615f8e54f" providerId="ADAL" clId="{CF8EDD11-A79C-4579-98E9-10AA92B3968A}" dt="2026-03-19T11:12:44.347" v="571" actId="27636"/>
          <ac:spMkLst>
            <pc:docMk/>
            <pc:sldMk cId="1139937038" sldId="286"/>
            <ac:spMk id="13" creationId="{13E8D889-E340-5DE4-FE2E-7263A675943D}"/>
          </ac:spMkLst>
        </pc:spChg>
        <pc:picChg chg="add mod">
          <ac:chgData name="Fotios Pantazoglou" userId="53d8852e-7728-4ea5-bbdf-a89615f8e54f" providerId="ADAL" clId="{CF8EDD11-A79C-4579-98E9-10AA92B3968A}" dt="2026-03-19T11:10:39.461" v="489" actId="1076"/>
          <ac:picMkLst>
            <pc:docMk/>
            <pc:sldMk cId="1139937038" sldId="286"/>
            <ac:picMk id="8" creationId="{98B2E7AC-C77C-2199-C7E5-42AF326FD09A}"/>
          </ac:picMkLst>
        </pc:picChg>
        <pc:picChg chg="add mod">
          <ac:chgData name="Fotios Pantazoglou" userId="53d8852e-7728-4ea5-bbdf-a89615f8e54f" providerId="ADAL" clId="{CF8EDD11-A79C-4579-98E9-10AA92B3968A}" dt="2026-03-19T11:10:36.306" v="488" actId="1076"/>
          <ac:picMkLst>
            <pc:docMk/>
            <pc:sldMk cId="1139937038" sldId="286"/>
            <ac:picMk id="10" creationId="{E46C9BAE-1574-2C18-206D-B269344E9D2F}"/>
          </ac:picMkLst>
        </pc:picChg>
      </pc:sldChg>
      <pc:sldChg chg="addSp delSp modSp add mod modAnim">
        <pc:chgData name="Fotios Pantazoglou" userId="53d8852e-7728-4ea5-bbdf-a89615f8e54f" providerId="ADAL" clId="{CF8EDD11-A79C-4579-98E9-10AA92B3968A}" dt="2026-03-19T11:30:03.547" v="833" actId="478"/>
        <pc:sldMkLst>
          <pc:docMk/>
          <pc:sldMk cId="4203843552" sldId="287"/>
        </pc:sldMkLst>
        <pc:spChg chg="add del">
          <ac:chgData name="Fotios Pantazoglou" userId="53d8852e-7728-4ea5-bbdf-a89615f8e54f" providerId="ADAL" clId="{CF8EDD11-A79C-4579-98E9-10AA92B3968A}" dt="2026-03-19T11:30:03.547" v="833" actId="478"/>
          <ac:spMkLst>
            <pc:docMk/>
            <pc:sldMk cId="4203843552" sldId="287"/>
            <ac:spMk id="7" creationId="{4EF07F37-778D-5BDC-B7F3-3AF2ED7449E3}"/>
          </ac:spMkLst>
        </pc:spChg>
        <pc:spChg chg="add del mod">
          <ac:chgData name="Fotios Pantazoglou" userId="53d8852e-7728-4ea5-bbdf-a89615f8e54f" providerId="ADAL" clId="{CF8EDD11-A79C-4579-98E9-10AA92B3968A}" dt="2026-03-19T11:29:57.945" v="830" actId="478"/>
          <ac:spMkLst>
            <pc:docMk/>
            <pc:sldMk cId="4203843552" sldId="287"/>
            <ac:spMk id="12" creationId="{67E0E5CF-6491-74A7-1934-AD7E00F35E7A}"/>
          </ac:spMkLst>
        </pc:spChg>
        <pc:spChg chg="mod">
          <ac:chgData name="Fotios Pantazoglou" userId="53d8852e-7728-4ea5-bbdf-a89615f8e54f" providerId="ADAL" clId="{CF8EDD11-A79C-4579-98E9-10AA92B3968A}" dt="2026-03-19T11:24:37.991" v="753" actId="1076"/>
          <ac:spMkLst>
            <pc:docMk/>
            <pc:sldMk cId="4203843552" sldId="287"/>
            <ac:spMk id="13" creationId="{C967B12B-15EB-FD33-620D-2541CE84D703}"/>
          </ac:spMkLst>
        </pc:spChg>
        <pc:spChg chg="add mod">
          <ac:chgData name="Fotios Pantazoglou" userId="53d8852e-7728-4ea5-bbdf-a89615f8e54f" providerId="ADAL" clId="{CF8EDD11-A79C-4579-98E9-10AA92B3968A}" dt="2026-03-19T11:29:56.959" v="829" actId="1076"/>
          <ac:spMkLst>
            <pc:docMk/>
            <pc:sldMk cId="4203843552" sldId="287"/>
            <ac:spMk id="14" creationId="{29E8DA9A-57E2-D590-5781-2B95D4DD26D5}"/>
          </ac:spMkLst>
        </pc:spChg>
        <pc:spChg chg="add del mod">
          <ac:chgData name="Fotios Pantazoglou" userId="53d8852e-7728-4ea5-bbdf-a89615f8e54f" providerId="ADAL" clId="{CF8EDD11-A79C-4579-98E9-10AA92B3968A}" dt="2026-03-19T11:30:03.547" v="833" actId="478"/>
          <ac:spMkLst>
            <pc:docMk/>
            <pc:sldMk cId="4203843552" sldId="287"/>
            <ac:spMk id="17" creationId="{88A45B8C-DFAD-23FB-2734-17AAE0EBDDA4}"/>
          </ac:spMkLst>
        </pc:spChg>
        <pc:picChg chg="add del mod">
          <ac:chgData name="Fotios Pantazoglou" userId="53d8852e-7728-4ea5-bbdf-a89615f8e54f" providerId="ADAL" clId="{CF8EDD11-A79C-4579-98E9-10AA92B3968A}" dt="2026-03-19T11:29:58.695" v="831" actId="478"/>
          <ac:picMkLst>
            <pc:docMk/>
            <pc:sldMk cId="4203843552" sldId="287"/>
            <ac:picMk id="5" creationId="{760C9EA7-20FD-6BFE-1594-8DE0F7D59563}"/>
          </ac:picMkLst>
        </pc:picChg>
        <pc:picChg chg="del">
          <ac:chgData name="Fotios Pantazoglou" userId="53d8852e-7728-4ea5-bbdf-a89615f8e54f" providerId="ADAL" clId="{CF8EDD11-A79C-4579-98E9-10AA92B3968A}" dt="2026-03-19T11:13:31.280" v="573" actId="478"/>
          <ac:picMkLst>
            <pc:docMk/>
            <pc:sldMk cId="4203843552" sldId="287"/>
            <ac:picMk id="8" creationId="{D45526B1-02AE-2476-8E7F-F12511DCFB7F}"/>
          </ac:picMkLst>
        </pc:picChg>
        <pc:picChg chg="del">
          <ac:chgData name="Fotios Pantazoglou" userId="53d8852e-7728-4ea5-bbdf-a89615f8e54f" providerId="ADAL" clId="{CF8EDD11-A79C-4579-98E9-10AA92B3968A}" dt="2026-03-19T11:13:43.428" v="577" actId="478"/>
          <ac:picMkLst>
            <pc:docMk/>
            <pc:sldMk cId="4203843552" sldId="287"/>
            <ac:picMk id="10" creationId="{2684CE6A-A5CD-3205-6BE8-A6E6AD98BBB0}"/>
          </ac:picMkLst>
        </pc:picChg>
        <pc:picChg chg="add mod">
          <ac:chgData name="Fotios Pantazoglou" userId="53d8852e-7728-4ea5-bbdf-a89615f8e54f" providerId="ADAL" clId="{CF8EDD11-A79C-4579-98E9-10AA92B3968A}" dt="2026-03-19T11:24:40.897" v="754" actId="1076"/>
          <ac:picMkLst>
            <pc:docMk/>
            <pc:sldMk cId="4203843552" sldId="287"/>
            <ac:picMk id="11" creationId="{3BDD5E24-1CD8-1AE3-B20E-E012F5A836AF}"/>
          </ac:picMkLst>
        </pc:picChg>
      </pc:sldChg>
      <pc:sldChg chg="addSp delSp modSp add mod">
        <pc:chgData name="Fotios Pantazoglou" userId="53d8852e-7728-4ea5-bbdf-a89615f8e54f" providerId="ADAL" clId="{CF8EDD11-A79C-4579-98E9-10AA92B3968A}" dt="2026-03-20T08:34:27.173" v="1505" actId="1076"/>
        <pc:sldMkLst>
          <pc:docMk/>
          <pc:sldMk cId="820592109" sldId="288"/>
        </pc:sldMkLst>
        <pc:spChg chg="add del mod">
          <ac:chgData name="Fotios Pantazoglou" userId="53d8852e-7728-4ea5-bbdf-a89615f8e54f" providerId="ADAL" clId="{CF8EDD11-A79C-4579-98E9-10AA92B3968A}" dt="2026-03-19T11:24:33.125" v="752" actId="21"/>
          <ac:spMkLst>
            <pc:docMk/>
            <pc:sldMk cId="820592109" sldId="288"/>
            <ac:spMk id="4" creationId="{29E8DA9A-57E2-D590-5781-2B95D4DD26D5}"/>
          </ac:spMkLst>
        </pc:spChg>
        <pc:spChg chg="add mod">
          <ac:chgData name="Fotios Pantazoglou" userId="53d8852e-7728-4ea5-bbdf-a89615f8e54f" providerId="ADAL" clId="{CF8EDD11-A79C-4579-98E9-10AA92B3968A}" dt="2026-03-20T08:34:20.948" v="1504" actId="207"/>
          <ac:spMkLst>
            <pc:docMk/>
            <pc:sldMk cId="820592109" sldId="288"/>
            <ac:spMk id="4" creationId="{C07E455B-43EB-E447-8B4F-CF327CC5C96B}"/>
          </ac:spMkLst>
        </pc:spChg>
        <pc:spChg chg="mod">
          <ac:chgData name="Fotios Pantazoglou" userId="53d8852e-7728-4ea5-bbdf-a89615f8e54f" providerId="ADAL" clId="{CF8EDD11-A79C-4579-98E9-10AA92B3968A}" dt="2026-03-20T07:03:43.381" v="1267" actId="14100"/>
          <ac:spMkLst>
            <pc:docMk/>
            <pc:sldMk cId="820592109" sldId="288"/>
            <ac:spMk id="7" creationId="{B366B532-351B-E06C-915E-AA6F963174D0}"/>
          </ac:spMkLst>
        </pc:spChg>
        <pc:spChg chg="del">
          <ac:chgData name="Fotios Pantazoglou" userId="53d8852e-7728-4ea5-bbdf-a89615f8e54f" providerId="ADAL" clId="{CF8EDD11-A79C-4579-98E9-10AA92B3968A}" dt="2026-03-19T11:26:24.445" v="765" actId="478"/>
          <ac:spMkLst>
            <pc:docMk/>
            <pc:sldMk cId="820592109" sldId="288"/>
            <ac:spMk id="12" creationId="{3F19F665-2853-0160-26A4-7BE1C235804C}"/>
          </ac:spMkLst>
        </pc:spChg>
        <pc:spChg chg="del mod">
          <ac:chgData name="Fotios Pantazoglou" userId="53d8852e-7728-4ea5-bbdf-a89615f8e54f" providerId="ADAL" clId="{CF8EDD11-A79C-4579-98E9-10AA92B3968A}" dt="2026-03-19T11:26:27.992" v="767" actId="478"/>
          <ac:spMkLst>
            <pc:docMk/>
            <pc:sldMk cId="820592109" sldId="288"/>
            <ac:spMk id="13" creationId="{8B39B1FA-9CFA-483F-83CA-02A461A3CBF8}"/>
          </ac:spMkLst>
        </pc:spChg>
        <pc:picChg chg="del">
          <ac:chgData name="Fotios Pantazoglou" userId="53d8852e-7728-4ea5-bbdf-a89615f8e54f" providerId="ADAL" clId="{CF8EDD11-A79C-4579-98E9-10AA92B3968A}" dt="2026-03-19T11:26:22.811" v="764" actId="478"/>
          <ac:picMkLst>
            <pc:docMk/>
            <pc:sldMk cId="820592109" sldId="288"/>
            <ac:picMk id="5" creationId="{7ABAE279-B6EC-42ED-FE56-DCB3BB7DF054}"/>
          </ac:picMkLst>
        </pc:picChg>
        <pc:picChg chg="add mod">
          <ac:chgData name="Fotios Pantazoglou" userId="53d8852e-7728-4ea5-bbdf-a89615f8e54f" providerId="ADAL" clId="{CF8EDD11-A79C-4579-98E9-10AA92B3968A}" dt="2026-03-20T08:34:27.173" v="1505" actId="1076"/>
          <ac:picMkLst>
            <pc:docMk/>
            <pc:sldMk cId="820592109" sldId="288"/>
            <ac:picMk id="9" creationId="{4EE4A1F3-4100-F175-277F-ADB7094F46A2}"/>
          </ac:picMkLst>
        </pc:picChg>
        <pc:picChg chg="del mod">
          <ac:chgData name="Fotios Pantazoglou" userId="53d8852e-7728-4ea5-bbdf-a89615f8e54f" providerId="ADAL" clId="{CF8EDD11-A79C-4579-98E9-10AA92B3968A}" dt="2026-03-19T11:26:26.404" v="766" actId="478"/>
          <ac:picMkLst>
            <pc:docMk/>
            <pc:sldMk cId="820592109" sldId="288"/>
            <ac:picMk id="11" creationId="{22EFF25D-005E-4CD6-349E-6BAE22E87046}"/>
          </ac:picMkLst>
        </pc:picChg>
      </pc:sldChg>
      <pc:sldChg chg="new del">
        <pc:chgData name="Fotios Pantazoglou" userId="53d8852e-7728-4ea5-bbdf-a89615f8e54f" providerId="ADAL" clId="{CF8EDD11-A79C-4579-98E9-10AA92B3968A}" dt="2026-03-19T11:19:07.728" v="689" actId="47"/>
        <pc:sldMkLst>
          <pc:docMk/>
          <pc:sldMk cId="1246964259" sldId="288"/>
        </pc:sldMkLst>
      </pc:sldChg>
      <pc:sldChg chg="addSp delSp modSp add mod">
        <pc:chgData name="Fotios Pantazoglou" userId="53d8852e-7728-4ea5-bbdf-a89615f8e54f" providerId="ADAL" clId="{CF8EDD11-A79C-4579-98E9-10AA92B3968A}" dt="2026-03-19T11:38:16.604" v="1076" actId="1076"/>
        <pc:sldMkLst>
          <pc:docMk/>
          <pc:sldMk cId="49279533" sldId="289"/>
        </pc:sldMkLst>
        <pc:spChg chg="del">
          <ac:chgData name="Fotios Pantazoglou" userId="53d8852e-7728-4ea5-bbdf-a89615f8e54f" providerId="ADAL" clId="{CF8EDD11-A79C-4579-98E9-10AA92B3968A}" dt="2026-03-19T11:30:44.682" v="838" actId="478"/>
          <ac:spMkLst>
            <pc:docMk/>
            <pc:sldMk cId="49279533" sldId="289"/>
            <ac:spMk id="7" creationId="{1B553551-A0FD-ED71-2FBF-674E49A2D049}"/>
          </ac:spMkLst>
        </pc:spChg>
        <pc:spChg chg="add del mod">
          <ac:chgData name="Fotios Pantazoglou" userId="53d8852e-7728-4ea5-bbdf-a89615f8e54f" providerId="ADAL" clId="{CF8EDD11-A79C-4579-98E9-10AA92B3968A}" dt="2026-03-19T11:30:46.618" v="839" actId="478"/>
          <ac:spMkLst>
            <pc:docMk/>
            <pc:sldMk cId="49279533" sldId="289"/>
            <ac:spMk id="8" creationId="{F3236CD2-AAE8-87C0-44BC-CFA02C173558}"/>
          </ac:spMkLst>
        </pc:spChg>
        <pc:spChg chg="add mod">
          <ac:chgData name="Fotios Pantazoglou" userId="53d8852e-7728-4ea5-bbdf-a89615f8e54f" providerId="ADAL" clId="{CF8EDD11-A79C-4579-98E9-10AA92B3968A}" dt="2026-03-19T11:38:16.604" v="1076" actId="1076"/>
          <ac:spMkLst>
            <pc:docMk/>
            <pc:sldMk cId="49279533" sldId="289"/>
            <ac:spMk id="9" creationId="{089AC957-3506-0067-E2A6-01AF62C98ED3}"/>
          </ac:spMkLst>
        </pc:spChg>
        <pc:spChg chg="del">
          <ac:chgData name="Fotios Pantazoglou" userId="53d8852e-7728-4ea5-bbdf-a89615f8e54f" providerId="ADAL" clId="{CF8EDD11-A79C-4579-98E9-10AA92B3968A}" dt="2026-03-19T11:30:40.456" v="836" actId="478"/>
          <ac:spMkLst>
            <pc:docMk/>
            <pc:sldMk cId="49279533" sldId="289"/>
            <ac:spMk id="12" creationId="{5AFD941F-6611-92E6-FCF3-DA7493833F14}"/>
          </ac:spMkLst>
        </pc:spChg>
        <pc:spChg chg="del">
          <ac:chgData name="Fotios Pantazoglou" userId="53d8852e-7728-4ea5-bbdf-a89615f8e54f" providerId="ADAL" clId="{CF8EDD11-A79C-4579-98E9-10AA92B3968A}" dt="2026-03-19T11:30:42.145" v="837" actId="478"/>
          <ac:spMkLst>
            <pc:docMk/>
            <pc:sldMk cId="49279533" sldId="289"/>
            <ac:spMk id="13" creationId="{1BFEC313-C676-CAC3-AF88-6584A074CC0D}"/>
          </ac:spMkLst>
        </pc:spChg>
        <pc:spChg chg="mod">
          <ac:chgData name="Fotios Pantazoglou" userId="53d8852e-7728-4ea5-bbdf-a89615f8e54f" providerId="ADAL" clId="{CF8EDD11-A79C-4579-98E9-10AA92B3968A}" dt="2026-03-19T11:31:24.435" v="894" actId="14100"/>
          <ac:spMkLst>
            <pc:docMk/>
            <pc:sldMk cId="49279533" sldId="289"/>
            <ac:spMk id="14" creationId="{2E601073-6C7E-A6E9-01B9-4138F5573F6A}"/>
          </ac:spMkLst>
        </pc:spChg>
        <pc:picChg chg="del">
          <ac:chgData name="Fotios Pantazoglou" userId="53d8852e-7728-4ea5-bbdf-a89615f8e54f" providerId="ADAL" clId="{CF8EDD11-A79C-4579-98E9-10AA92B3968A}" dt="2026-03-19T11:30:38.514" v="835" actId="478"/>
          <ac:picMkLst>
            <pc:docMk/>
            <pc:sldMk cId="49279533" sldId="289"/>
            <ac:picMk id="5" creationId="{32DE56F6-0C38-4512-189E-7749D8D69BD0}"/>
          </ac:picMkLst>
        </pc:picChg>
        <pc:picChg chg="del">
          <ac:chgData name="Fotios Pantazoglou" userId="53d8852e-7728-4ea5-bbdf-a89615f8e54f" providerId="ADAL" clId="{CF8EDD11-A79C-4579-98E9-10AA92B3968A}" dt="2026-03-19T11:30:36.581" v="834" actId="478"/>
          <ac:picMkLst>
            <pc:docMk/>
            <pc:sldMk cId="49279533" sldId="289"/>
            <ac:picMk id="11" creationId="{C841D4C6-14AC-3932-1A52-6A0441D01975}"/>
          </ac:picMkLst>
        </pc:picChg>
      </pc:sldChg>
      <pc:sldChg chg="new del">
        <pc:chgData name="Fotios Pantazoglou" userId="53d8852e-7728-4ea5-bbdf-a89615f8e54f" providerId="ADAL" clId="{CF8EDD11-A79C-4579-98E9-10AA92B3968A}" dt="2026-03-19T11:29:55.788" v="828" actId="680"/>
        <pc:sldMkLst>
          <pc:docMk/>
          <pc:sldMk cId="2320919011" sldId="290"/>
        </pc:sldMkLst>
      </pc:sldChg>
      <pc:sldChg chg="addSp delSp modSp add mod modAnim">
        <pc:chgData name="Fotios Pantazoglou" userId="53d8852e-7728-4ea5-bbdf-a89615f8e54f" providerId="ADAL" clId="{CF8EDD11-A79C-4579-98E9-10AA92B3968A}" dt="2026-03-20T08:34:57.354" v="1506"/>
        <pc:sldMkLst>
          <pc:docMk/>
          <pc:sldMk cId="3746499828" sldId="290"/>
        </pc:sldMkLst>
        <pc:spChg chg="del mod">
          <ac:chgData name="Fotios Pantazoglou" userId="53d8852e-7728-4ea5-bbdf-a89615f8e54f" providerId="ADAL" clId="{CF8EDD11-A79C-4579-98E9-10AA92B3968A}" dt="2026-03-20T07:10:31.690" v="1268" actId="478"/>
          <ac:spMkLst>
            <pc:docMk/>
            <pc:sldMk cId="3746499828" sldId="290"/>
            <ac:spMk id="7" creationId="{F974167B-A493-111C-FF44-8A0BEE30E6AB}"/>
          </ac:spMkLst>
        </pc:spChg>
        <pc:spChg chg="add mod">
          <ac:chgData name="Fotios Pantazoglou" userId="53d8852e-7728-4ea5-bbdf-a89615f8e54f" providerId="ADAL" clId="{CF8EDD11-A79C-4579-98E9-10AA92B3968A}" dt="2026-03-19T11:50:00.596" v="1250" actId="1076"/>
          <ac:spMkLst>
            <pc:docMk/>
            <pc:sldMk cId="3746499828" sldId="290"/>
            <ac:spMk id="8" creationId="{F6A91308-6D69-7BA3-12C5-98B0447F1D4E}"/>
          </ac:spMkLst>
        </pc:spChg>
        <pc:spChg chg="add del mod">
          <ac:chgData name="Fotios Pantazoglou" userId="53d8852e-7728-4ea5-bbdf-a89615f8e54f" providerId="ADAL" clId="{CF8EDD11-A79C-4579-98E9-10AA92B3968A}" dt="2026-03-20T07:10:44.352" v="1271" actId="478"/>
          <ac:spMkLst>
            <pc:docMk/>
            <pc:sldMk cId="3746499828" sldId="290"/>
            <ac:spMk id="9" creationId="{4F75E8E9-FBFA-7D87-5BA9-284DE039AF73}"/>
          </ac:spMkLst>
        </pc:spChg>
        <pc:spChg chg="add mod">
          <ac:chgData name="Fotios Pantazoglou" userId="53d8852e-7728-4ea5-bbdf-a89615f8e54f" providerId="ADAL" clId="{CF8EDD11-A79C-4579-98E9-10AA92B3968A}" dt="2026-03-20T07:12:53.687" v="1290" actId="1076"/>
          <ac:spMkLst>
            <pc:docMk/>
            <pc:sldMk cId="3746499828" sldId="290"/>
            <ac:spMk id="10" creationId="{7B754674-C1B6-89C5-A31D-81CDC0271078}"/>
          </ac:spMkLst>
        </pc:spChg>
        <pc:spChg chg="add mod">
          <ac:chgData name="Fotios Pantazoglou" userId="53d8852e-7728-4ea5-bbdf-a89615f8e54f" providerId="ADAL" clId="{CF8EDD11-A79C-4579-98E9-10AA92B3968A}" dt="2026-03-20T07:10:53.011" v="1273" actId="1076"/>
          <ac:spMkLst>
            <pc:docMk/>
            <pc:sldMk cId="3746499828" sldId="290"/>
            <ac:spMk id="11" creationId="{8C570FC0-8D47-7B6C-8F5F-B8392D74721D}"/>
          </ac:spMkLst>
        </pc:spChg>
        <pc:spChg chg="add mod">
          <ac:chgData name="Fotios Pantazoglou" userId="53d8852e-7728-4ea5-bbdf-a89615f8e54f" providerId="ADAL" clId="{CF8EDD11-A79C-4579-98E9-10AA92B3968A}" dt="2026-03-20T07:12:57.314" v="1291" actId="1076"/>
          <ac:spMkLst>
            <pc:docMk/>
            <pc:sldMk cId="3746499828" sldId="290"/>
            <ac:spMk id="13" creationId="{F6B72547-B1BF-82E8-ED89-EE74CEA0EF71}"/>
          </ac:spMkLst>
        </pc:spChg>
        <pc:spChg chg="add mod">
          <ac:chgData name="Fotios Pantazoglou" userId="53d8852e-7728-4ea5-bbdf-a89615f8e54f" providerId="ADAL" clId="{CF8EDD11-A79C-4579-98E9-10AA92B3968A}" dt="2026-03-20T07:13:47.045" v="1314" actId="14100"/>
          <ac:spMkLst>
            <pc:docMk/>
            <pc:sldMk cId="3746499828" sldId="290"/>
            <ac:spMk id="15" creationId="{715214FC-5C58-49FF-AD44-94B63D5F34BC}"/>
          </ac:spMkLst>
        </pc:spChg>
        <pc:spChg chg="add mod">
          <ac:chgData name="Fotios Pantazoglou" userId="53d8852e-7728-4ea5-bbdf-a89615f8e54f" providerId="ADAL" clId="{CF8EDD11-A79C-4579-98E9-10AA92B3968A}" dt="2026-03-20T08:34:57.354" v="1506"/>
          <ac:spMkLst>
            <pc:docMk/>
            <pc:sldMk cId="3746499828" sldId="290"/>
            <ac:spMk id="17" creationId="{6F85C46D-9FA0-1AA0-86E6-FACC2E586023}"/>
          </ac:spMkLst>
        </pc:spChg>
        <pc:picChg chg="add del mod">
          <ac:chgData name="Fotios Pantazoglou" userId="53d8852e-7728-4ea5-bbdf-a89615f8e54f" providerId="ADAL" clId="{CF8EDD11-A79C-4579-98E9-10AA92B3968A}" dt="2026-03-20T07:10:38.283" v="1270" actId="478"/>
          <ac:picMkLst>
            <pc:docMk/>
            <pc:sldMk cId="3746499828" sldId="290"/>
            <ac:picMk id="5" creationId="{F8D11811-38AC-C47C-1C5E-DBB02CCC2FC8}"/>
          </ac:picMkLst>
        </pc:picChg>
        <pc:picChg chg="del">
          <ac:chgData name="Fotios Pantazoglou" userId="53d8852e-7728-4ea5-bbdf-a89615f8e54f" providerId="ADAL" clId="{CF8EDD11-A79C-4579-98E9-10AA92B3968A}" dt="2026-03-19T11:45:09.493" v="1132" actId="478"/>
          <ac:picMkLst>
            <pc:docMk/>
            <pc:sldMk cId="3746499828" sldId="290"/>
            <ac:picMk id="9" creationId="{E71FD349-3946-9448-51A0-FB9448561691}"/>
          </ac:picMkLst>
        </pc:picChg>
      </pc:sldChg>
      <pc:sldChg chg="addSp delSp modSp add mod delAnim modAnim">
        <pc:chgData name="Fotios Pantazoglou" userId="53d8852e-7728-4ea5-bbdf-a89615f8e54f" providerId="ADAL" clId="{CF8EDD11-A79C-4579-98E9-10AA92B3968A}" dt="2026-03-20T08:00:26.936" v="1389" actId="1076"/>
        <pc:sldMkLst>
          <pc:docMk/>
          <pc:sldMk cId="2826799835" sldId="291"/>
        </pc:sldMkLst>
        <pc:spChg chg="del">
          <ac:chgData name="Fotios Pantazoglou" userId="53d8852e-7728-4ea5-bbdf-a89615f8e54f" providerId="ADAL" clId="{CF8EDD11-A79C-4579-98E9-10AA92B3968A}" dt="2026-03-20T07:53:55.507" v="1327" actId="478"/>
          <ac:spMkLst>
            <pc:docMk/>
            <pc:sldMk cId="2826799835" sldId="291"/>
            <ac:spMk id="8" creationId="{1A99A73D-3702-4849-CF39-DA3DC58E6214}"/>
          </ac:spMkLst>
        </pc:spChg>
        <pc:spChg chg="del">
          <ac:chgData name="Fotios Pantazoglou" userId="53d8852e-7728-4ea5-bbdf-a89615f8e54f" providerId="ADAL" clId="{CF8EDD11-A79C-4579-98E9-10AA92B3968A}" dt="2026-03-20T07:53:31.988" v="1322" actId="478"/>
          <ac:spMkLst>
            <pc:docMk/>
            <pc:sldMk cId="2826799835" sldId="291"/>
            <ac:spMk id="10" creationId="{5A837CE3-69EA-2E07-2B02-3F33C7BCF670}"/>
          </ac:spMkLst>
        </pc:spChg>
        <pc:spChg chg="mod">
          <ac:chgData name="Fotios Pantazoglou" userId="53d8852e-7728-4ea5-bbdf-a89615f8e54f" providerId="ADAL" clId="{CF8EDD11-A79C-4579-98E9-10AA92B3968A}" dt="2026-03-20T07:59:12.343" v="1384" actId="1076"/>
          <ac:spMkLst>
            <pc:docMk/>
            <pc:sldMk cId="2826799835" sldId="291"/>
            <ac:spMk id="11" creationId="{9D46A864-A10C-9340-9441-89DF3BC2AFFD}"/>
          </ac:spMkLst>
        </pc:spChg>
        <pc:spChg chg="del">
          <ac:chgData name="Fotios Pantazoglou" userId="53d8852e-7728-4ea5-bbdf-a89615f8e54f" providerId="ADAL" clId="{CF8EDD11-A79C-4579-98E9-10AA92B3968A}" dt="2026-03-20T07:53:34.410" v="1323" actId="478"/>
          <ac:spMkLst>
            <pc:docMk/>
            <pc:sldMk cId="2826799835" sldId="291"/>
            <ac:spMk id="13" creationId="{28BE6016-5C3F-9E07-0AFA-3586448B3D82}"/>
          </ac:spMkLst>
        </pc:spChg>
        <pc:spChg chg="del">
          <ac:chgData name="Fotios Pantazoglou" userId="53d8852e-7728-4ea5-bbdf-a89615f8e54f" providerId="ADAL" clId="{CF8EDD11-A79C-4579-98E9-10AA92B3968A}" dt="2026-03-20T07:53:36.263" v="1324" actId="478"/>
          <ac:spMkLst>
            <pc:docMk/>
            <pc:sldMk cId="2826799835" sldId="291"/>
            <ac:spMk id="15" creationId="{AB4A5AF5-1B55-7DBC-70E6-49F3AF1AD7FA}"/>
          </ac:spMkLst>
        </pc:spChg>
        <pc:picChg chg="del">
          <ac:chgData name="Fotios Pantazoglou" userId="53d8852e-7728-4ea5-bbdf-a89615f8e54f" providerId="ADAL" clId="{CF8EDD11-A79C-4579-98E9-10AA92B3968A}" dt="2026-03-20T07:54:03.130" v="1329" actId="478"/>
          <ac:picMkLst>
            <pc:docMk/>
            <pc:sldMk cId="2826799835" sldId="291"/>
            <ac:picMk id="5" creationId="{B768655A-074C-94F5-D31B-D7BA6BB4AAD7}"/>
          </ac:picMkLst>
        </pc:picChg>
        <pc:picChg chg="add mod">
          <ac:chgData name="Fotios Pantazoglou" userId="53d8852e-7728-4ea5-bbdf-a89615f8e54f" providerId="ADAL" clId="{CF8EDD11-A79C-4579-98E9-10AA92B3968A}" dt="2026-03-20T08:00:26.936" v="1389" actId="1076"/>
          <ac:picMkLst>
            <pc:docMk/>
            <pc:sldMk cId="2826799835" sldId="291"/>
            <ac:picMk id="7" creationId="{C815D95C-9854-A9CB-7A17-4522F0314297}"/>
          </ac:picMkLst>
        </pc:picChg>
        <pc:picChg chg="add mod">
          <ac:chgData name="Fotios Pantazoglou" userId="53d8852e-7728-4ea5-bbdf-a89615f8e54f" providerId="ADAL" clId="{CF8EDD11-A79C-4579-98E9-10AA92B3968A}" dt="2026-03-20T08:00:13.362" v="1386" actId="1076"/>
          <ac:picMkLst>
            <pc:docMk/>
            <pc:sldMk cId="2826799835" sldId="291"/>
            <ac:picMk id="12" creationId="{5B0AF48A-439F-81ED-414E-A7F78A07B5B1}"/>
          </ac:picMkLst>
        </pc:picChg>
        <pc:picChg chg="add mod">
          <ac:chgData name="Fotios Pantazoglou" userId="53d8852e-7728-4ea5-bbdf-a89615f8e54f" providerId="ADAL" clId="{CF8EDD11-A79C-4579-98E9-10AA92B3968A}" dt="2026-03-20T08:00:16.779" v="1387" actId="1076"/>
          <ac:picMkLst>
            <pc:docMk/>
            <pc:sldMk cId="2826799835" sldId="291"/>
            <ac:picMk id="17" creationId="{3DE43E61-0220-A69F-22FE-5085EA972E9C}"/>
          </ac:picMkLst>
        </pc:picChg>
        <pc:picChg chg="add mod">
          <ac:chgData name="Fotios Pantazoglou" userId="53d8852e-7728-4ea5-bbdf-a89615f8e54f" providerId="ADAL" clId="{CF8EDD11-A79C-4579-98E9-10AA92B3968A}" dt="2026-03-20T08:00:21.208" v="1388" actId="1076"/>
          <ac:picMkLst>
            <pc:docMk/>
            <pc:sldMk cId="2826799835" sldId="291"/>
            <ac:picMk id="19" creationId="{3712F7CF-2971-642C-B531-5F540FC743C7}"/>
          </ac:picMkLst>
        </pc:picChg>
      </pc:sldChg>
      <pc:sldChg chg="addSp delSp modSp add mod">
        <pc:chgData name="Fotios Pantazoglou" userId="53d8852e-7728-4ea5-bbdf-a89615f8e54f" providerId="ADAL" clId="{CF8EDD11-A79C-4579-98E9-10AA92B3968A}" dt="2026-03-20T08:36:49.088" v="1508" actId="14100"/>
        <pc:sldMkLst>
          <pc:docMk/>
          <pc:sldMk cId="178463237" sldId="292"/>
        </pc:sldMkLst>
        <pc:spChg chg="mod">
          <ac:chgData name="Fotios Pantazoglou" userId="53d8852e-7728-4ea5-bbdf-a89615f8e54f" providerId="ADAL" clId="{CF8EDD11-A79C-4579-98E9-10AA92B3968A}" dt="2026-03-20T08:36:49.088" v="1508" actId="14100"/>
          <ac:spMkLst>
            <pc:docMk/>
            <pc:sldMk cId="178463237" sldId="292"/>
            <ac:spMk id="11" creationId="{1AA8BE8E-93C4-9606-31D6-4EBB1FB4912B}"/>
          </ac:spMkLst>
        </pc:spChg>
        <pc:picChg chg="add mod">
          <ac:chgData name="Fotios Pantazoglou" userId="53d8852e-7728-4ea5-bbdf-a89615f8e54f" providerId="ADAL" clId="{CF8EDD11-A79C-4579-98E9-10AA92B3968A}" dt="2026-03-20T08:20:16.635" v="1459" actId="14100"/>
          <ac:picMkLst>
            <pc:docMk/>
            <pc:sldMk cId="178463237" sldId="292"/>
            <ac:picMk id="5" creationId="{8CAD5105-D160-D0DA-7747-3340D4DD19CF}"/>
          </ac:picMkLst>
        </pc:picChg>
        <pc:picChg chg="del">
          <ac:chgData name="Fotios Pantazoglou" userId="53d8852e-7728-4ea5-bbdf-a89615f8e54f" providerId="ADAL" clId="{CF8EDD11-A79C-4579-98E9-10AA92B3968A}" dt="2026-03-20T08:17:55.815" v="1394" actId="478"/>
          <ac:picMkLst>
            <pc:docMk/>
            <pc:sldMk cId="178463237" sldId="292"/>
            <ac:picMk id="7" creationId="{552252B8-D476-DE15-C1D2-78D97F84BFDD}"/>
          </ac:picMkLst>
        </pc:picChg>
        <pc:picChg chg="add mod">
          <ac:chgData name="Fotios Pantazoglou" userId="53d8852e-7728-4ea5-bbdf-a89615f8e54f" providerId="ADAL" clId="{CF8EDD11-A79C-4579-98E9-10AA92B3968A}" dt="2026-03-20T08:20:13.071" v="1458" actId="14100"/>
          <ac:picMkLst>
            <pc:docMk/>
            <pc:sldMk cId="178463237" sldId="292"/>
            <ac:picMk id="9" creationId="{F4A73952-6E28-DF53-3E71-58A080E4F127}"/>
          </ac:picMkLst>
        </pc:picChg>
        <pc:picChg chg="del">
          <ac:chgData name="Fotios Pantazoglou" userId="53d8852e-7728-4ea5-bbdf-a89615f8e54f" providerId="ADAL" clId="{CF8EDD11-A79C-4579-98E9-10AA92B3968A}" dt="2026-03-20T08:17:52.976" v="1391" actId="478"/>
          <ac:picMkLst>
            <pc:docMk/>
            <pc:sldMk cId="178463237" sldId="292"/>
            <ac:picMk id="12" creationId="{9B88DC78-E0AD-0575-4963-CA9A72A64EA8}"/>
          </ac:picMkLst>
        </pc:picChg>
        <pc:picChg chg="add mod">
          <ac:chgData name="Fotios Pantazoglou" userId="53d8852e-7728-4ea5-bbdf-a89615f8e54f" providerId="ADAL" clId="{CF8EDD11-A79C-4579-98E9-10AA92B3968A}" dt="2026-03-20T08:23:01.033" v="1460" actId="1076"/>
          <ac:picMkLst>
            <pc:docMk/>
            <pc:sldMk cId="178463237" sldId="292"/>
            <ac:picMk id="13" creationId="{0F2FB546-47E5-0C17-2EDF-C3092D481F3C}"/>
          </ac:picMkLst>
        </pc:picChg>
        <pc:picChg chg="del">
          <ac:chgData name="Fotios Pantazoglou" userId="53d8852e-7728-4ea5-bbdf-a89615f8e54f" providerId="ADAL" clId="{CF8EDD11-A79C-4579-98E9-10AA92B3968A}" dt="2026-03-20T08:17:54.996" v="1393" actId="478"/>
          <ac:picMkLst>
            <pc:docMk/>
            <pc:sldMk cId="178463237" sldId="292"/>
            <ac:picMk id="17" creationId="{C1BFA300-EAC1-BE97-1C3F-42838A081F79}"/>
          </ac:picMkLst>
        </pc:picChg>
        <pc:picChg chg="del">
          <ac:chgData name="Fotios Pantazoglou" userId="53d8852e-7728-4ea5-bbdf-a89615f8e54f" providerId="ADAL" clId="{CF8EDD11-A79C-4579-98E9-10AA92B3968A}" dt="2026-03-20T08:17:54.030" v="1392" actId="478"/>
          <ac:picMkLst>
            <pc:docMk/>
            <pc:sldMk cId="178463237" sldId="292"/>
            <ac:picMk id="19" creationId="{E2D3081B-75D2-0088-5DE9-FEFDF999B207}"/>
          </ac:picMkLst>
        </pc:picChg>
      </pc:sldChg>
      <pc:sldMasterChg chg="setBg modSldLayout">
        <pc:chgData name="Fotios Pantazoglou" userId="53d8852e-7728-4ea5-bbdf-a89615f8e54f" providerId="ADAL" clId="{CF8EDD11-A79C-4579-98E9-10AA92B3968A}" dt="2026-03-19T10:19:21.124" v="283"/>
        <pc:sldMasterMkLst>
          <pc:docMk/>
          <pc:sldMasterMk cId="856784924" sldId="2147483751"/>
        </pc:sldMasterMkLst>
        <pc:sldLayoutChg chg="setBg">
          <pc:chgData name="Fotios Pantazoglou" userId="53d8852e-7728-4ea5-bbdf-a89615f8e54f" providerId="ADAL" clId="{CF8EDD11-A79C-4579-98E9-10AA92B3968A}" dt="2026-03-19T10:19:21.124" v="283"/>
          <pc:sldLayoutMkLst>
            <pc:docMk/>
            <pc:sldMasterMk cId="856784924" sldId="2147483751"/>
            <pc:sldLayoutMk cId="448485542" sldId="2147483740"/>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1321957477" sldId="2147483741"/>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2277660045" sldId="2147483742"/>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1843835189" sldId="2147483743"/>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47532097" sldId="2147483744"/>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1374572046" sldId="2147483745"/>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3171246215" sldId="2147483746"/>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290722617" sldId="2147483747"/>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2477710143" sldId="2147483748"/>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2081820406" sldId="2147483749"/>
          </pc:sldLayoutMkLst>
        </pc:sldLayoutChg>
        <pc:sldLayoutChg chg="setBg">
          <pc:chgData name="Fotios Pantazoglou" userId="53d8852e-7728-4ea5-bbdf-a89615f8e54f" providerId="ADAL" clId="{CF8EDD11-A79C-4579-98E9-10AA92B3968A}" dt="2026-03-19T10:19:21.124" v="283"/>
          <pc:sldLayoutMkLst>
            <pc:docMk/>
            <pc:sldMasterMk cId="856784924" sldId="2147483751"/>
            <pc:sldLayoutMk cId="3784393921" sldId="2147483750"/>
          </pc:sldLayoutMkLst>
        </pc:sldLayoutChg>
      </pc:sldMasterChg>
      <pc:sldMasterChg chg="setBg modSldLayout">
        <pc:chgData name="Fotios Pantazoglou" userId="53d8852e-7728-4ea5-bbdf-a89615f8e54f" providerId="ADAL" clId="{CF8EDD11-A79C-4579-98E9-10AA92B3968A}" dt="2026-03-19T10:19:21.124" v="283"/>
        <pc:sldMasterMkLst>
          <pc:docMk/>
          <pc:sldMasterMk cId="1059027153" sldId="2147483752"/>
        </pc:sldMasterMkLst>
        <pc:sldLayoutChg chg="setBg">
          <pc:chgData name="Fotios Pantazoglou" userId="53d8852e-7728-4ea5-bbdf-a89615f8e54f" providerId="ADAL" clId="{CF8EDD11-A79C-4579-98E9-10AA92B3968A}" dt="2026-03-19T10:19:21.124" v="283"/>
          <pc:sldLayoutMkLst>
            <pc:docMk/>
            <pc:sldMasterMk cId="1059027153" sldId="2147483752"/>
            <pc:sldLayoutMk cId="871794006" sldId="2147483753"/>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2467557135" sldId="2147483754"/>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2809987685" sldId="2147483755"/>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1859464346" sldId="2147483756"/>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3931762306" sldId="2147483757"/>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542432202" sldId="2147483758"/>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3105439284" sldId="2147483759"/>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689893461" sldId="2147483760"/>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658917137" sldId="2147483761"/>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3504920057" sldId="2147483762"/>
          </pc:sldLayoutMkLst>
        </pc:sldLayoutChg>
        <pc:sldLayoutChg chg="setBg">
          <pc:chgData name="Fotios Pantazoglou" userId="53d8852e-7728-4ea5-bbdf-a89615f8e54f" providerId="ADAL" clId="{CF8EDD11-A79C-4579-98E9-10AA92B3968A}" dt="2026-03-19T10:19:21.124" v="283"/>
          <pc:sldLayoutMkLst>
            <pc:docMk/>
            <pc:sldMasterMk cId="1059027153" sldId="2147483752"/>
            <pc:sldLayoutMk cId="3084067491" sldId="2147483763"/>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548640" y="950976"/>
            <a:ext cx="6509385" cy="3556730"/>
          </a:xfrm>
        </p:spPr>
        <p:txBody>
          <a:bodyPr anchor="t">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576072" y="4572000"/>
            <a:ext cx="6481953" cy="1485900"/>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171246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548641" y="2028826"/>
            <a:ext cx="11094348" cy="402907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843835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9472612" y="952499"/>
            <a:ext cx="2207417" cy="51054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557924" y="952499"/>
            <a:ext cx="8914688" cy="51054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374572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794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7557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9987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946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1762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2432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5439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9893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90722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89171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4920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8406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557923" y="952500"/>
            <a:ext cx="6678695" cy="3962398"/>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8043860" y="952501"/>
            <a:ext cx="3500440" cy="396239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477710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548640"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6257928"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08182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552659" y="950976"/>
            <a:ext cx="10802729" cy="88179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542918" y="1832772"/>
            <a:ext cx="5281507"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548640" y="2600531"/>
            <a:ext cx="528150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6257927" y="1832772"/>
            <a:ext cx="5283202"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6257927" y="2600531"/>
            <a:ext cx="52832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784393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753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4848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548640" y="952500"/>
            <a:ext cx="4124084" cy="2362200"/>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5600700" y="952500"/>
            <a:ext cx="5934074" cy="49085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548641" y="3429000"/>
            <a:ext cx="4124084" cy="24399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321957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548641" y="952500"/>
            <a:ext cx="4124084" cy="239791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5522119" y="987425"/>
            <a:ext cx="602218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548641" y="3429000"/>
            <a:ext cx="4124084"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p:txBody>
          <a:bodyPr/>
          <a:lstStyle/>
          <a:p>
            <a:fld id="{4CDE23C7-78A4-413A-A84B-93D4CC0A9EB1}" type="datetimeFigureOut">
              <a:rPr lang="en-US" smtClean="0"/>
              <a:t>3/20/2026</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277660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548639" y="950976"/>
            <a:ext cx="10995659" cy="107784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548641" y="2028826"/>
            <a:ext cx="10995660" cy="40290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588729" y="6449535"/>
            <a:ext cx="2983095" cy="308453"/>
          </a:xfrm>
          <a:prstGeom prst="rect">
            <a:avLst/>
          </a:prstGeom>
        </p:spPr>
        <p:txBody>
          <a:bodyPr vert="horz" lIns="91440" tIns="45720" rIns="91440" bIns="45720" rtlCol="0" anchor="t"/>
          <a:lstStyle>
            <a:lvl1pPr algn="l">
              <a:defRPr sz="900">
                <a:solidFill>
                  <a:schemeClr val="tx1"/>
                </a:solidFill>
              </a:defRPr>
            </a:lvl1pPr>
          </a:lstStyle>
          <a:p>
            <a:fld id="{4CDE23C7-78A4-413A-A84B-93D4CC0A9EB1}" type="datetimeFigureOut">
              <a:rPr lang="en-US" smtClean="0"/>
              <a:pPr/>
              <a:t>3/20/2026</a:t>
            </a:fld>
            <a:endParaRPr lang="en-US" dirty="0"/>
          </a:p>
        </p:txBody>
      </p:sp>
      <p:sp>
        <p:nvSpPr>
          <p:cNvPr id="5" name="Footer Placeholder 4">
            <a:extLst>
              <a:ext uri="{FF2B5EF4-FFF2-40B4-BE49-F238E27FC236}">
                <a16:creationId xmlns:a16="http://schemas.microsoft.com/office/drawing/2014/main" id="{F3E97F43-1ECB-4FC2-863E-26CEE24A008A}"/>
              </a:ext>
            </a:extLst>
          </p:cNvPr>
          <p:cNvSpPr>
            <a:spLocks noGrp="1"/>
          </p:cNvSpPr>
          <p:nvPr>
            <p:ph type="ftr" sz="quarter" idx="3"/>
          </p:nvPr>
        </p:nvSpPr>
        <p:spPr>
          <a:xfrm>
            <a:off x="557924" y="173776"/>
            <a:ext cx="411480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10710710" y="6449535"/>
            <a:ext cx="932279" cy="308453"/>
          </a:xfrm>
          <a:prstGeom prst="rect">
            <a:avLst/>
          </a:prstGeom>
        </p:spPr>
        <p:txBody>
          <a:bodyPr vert="horz" lIns="91440" tIns="45720" rIns="91440" bIns="45720" rtlCol="0" anchor="t"/>
          <a:lstStyle>
            <a:lvl1pPr algn="r">
              <a:defRPr sz="900">
                <a:solidFill>
                  <a:schemeClr val="tx1"/>
                </a:solidFill>
              </a:defRPr>
            </a:lvl1pPr>
          </a:lstStyle>
          <a:p>
            <a:fld id="{6CB39E08-E0E5-4B1A-8F7D-08FE7678A3B6}" type="slidenum">
              <a:rPr lang="en-US" smtClean="0"/>
              <a:pPr/>
              <a:t>‹#›</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678492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44" r:id="rId6"/>
    <p:sldLayoutId id="2147483740" r:id="rId7"/>
    <p:sldLayoutId id="2147483741" r:id="rId8"/>
    <p:sldLayoutId id="2147483742" r:id="rId9"/>
    <p:sldLayoutId id="2147483743" r:id="rId10"/>
    <p:sldLayoutId id="2147483745" r:id="rId11"/>
  </p:sldLayoutIdLst>
  <p:txStyles>
    <p:title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3/20/2026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5902715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9.svg"/><Relationship Id="rId7" Type="http://schemas.openxmlformats.org/officeDocument/2006/relationships/image" Target="../media/image20.jp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22.jpg"/></Relationships>
</file>

<file path=ppt/slides/_rels/slide12.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9.svg"/><Relationship Id="rId7" Type="http://schemas.openxmlformats.org/officeDocument/2006/relationships/image" Target="../media/image24.jp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TextBox 3"/>
          <p:cNvSpPr txBox="1"/>
          <p:nvPr/>
        </p:nvSpPr>
        <p:spPr>
          <a:xfrm>
            <a:off x="1446927" y="935724"/>
            <a:ext cx="8978025" cy="1462003"/>
          </a:xfrm>
          <a:prstGeom prst="rect">
            <a:avLst/>
          </a:prstGeom>
        </p:spPr>
        <p:txBody>
          <a:bodyPr wrap="square" lIns="0" tIns="0" rIns="0" bIns="0" rtlCol="0" anchor="t">
            <a:spAutoFit/>
          </a:bodyPr>
          <a:lstStyle/>
          <a:p>
            <a:pPr algn="ctr" defTabSz="609630">
              <a:lnSpc>
                <a:spcPts val="8214"/>
              </a:lnSpc>
              <a:spcBef>
                <a:spcPct val="0"/>
              </a:spcBef>
            </a:pPr>
            <a:r>
              <a:rPr lang="en-US" sz="5867" b="1" dirty="0">
                <a:solidFill>
                  <a:srgbClr val="FFFCFB"/>
                </a:solidFill>
                <a:latin typeface="Calibri"/>
                <a:ea typeface="DM Sans Bold"/>
                <a:cs typeface="DM Sans Bold"/>
                <a:sym typeface="DM Sans Bold"/>
              </a:rPr>
              <a:t>TRANSCEND </a:t>
            </a:r>
            <a:r>
              <a:rPr lang="el-GR" sz="5867" b="1" dirty="0">
                <a:solidFill>
                  <a:srgbClr val="FFFCFB"/>
                </a:solidFill>
                <a:latin typeface="Calibri"/>
                <a:ea typeface="DM Sans Bold"/>
                <a:cs typeface="DM Sans Bold"/>
                <a:sym typeface="DM Sans Bold"/>
              </a:rPr>
              <a:t>3</a:t>
            </a:r>
            <a:r>
              <a:rPr lang="en-US" sz="5867" b="1" dirty="0" err="1">
                <a:solidFill>
                  <a:srgbClr val="FFFCFB"/>
                </a:solidFill>
                <a:latin typeface="Calibri"/>
                <a:ea typeface="DM Sans Bold"/>
                <a:cs typeface="DM Sans Bold"/>
                <a:sym typeface="DM Sans Bold"/>
              </a:rPr>
              <a:t>nd</a:t>
            </a:r>
            <a:r>
              <a:rPr lang="en-US" sz="5867" b="1" dirty="0">
                <a:solidFill>
                  <a:srgbClr val="FFFCFB"/>
                </a:solidFill>
                <a:latin typeface="Calibri"/>
                <a:ea typeface="DM Sans Bold"/>
                <a:cs typeface="DM Sans Bold"/>
                <a:sym typeface="DM Sans Bold"/>
              </a:rPr>
              <a:t> </a:t>
            </a:r>
            <a:r>
              <a:rPr lang="en-US" sz="5867" b="1" dirty="0" err="1">
                <a:solidFill>
                  <a:srgbClr val="FFFCFB"/>
                </a:solidFill>
                <a:latin typeface="Calibri"/>
                <a:ea typeface="DM Sans Bold"/>
                <a:cs typeface="DM Sans Bold"/>
                <a:sym typeface="DM Sans Bold"/>
              </a:rPr>
              <a:t>Webstival</a:t>
            </a:r>
            <a:endParaRPr lang="el-GR" sz="5867" b="1" dirty="0">
              <a:solidFill>
                <a:srgbClr val="FFFCFB"/>
              </a:solidFill>
              <a:latin typeface="Calibri"/>
              <a:ea typeface="DM Sans Bold"/>
              <a:cs typeface="DM Sans Bold"/>
              <a:sym typeface="DM Sans Bold"/>
            </a:endParaRPr>
          </a:p>
          <a:p>
            <a:pPr algn="ctr" defTabSz="609630">
              <a:spcBef>
                <a:spcPct val="0"/>
              </a:spcBef>
            </a:pPr>
            <a:r>
              <a:rPr lang="el-GR" sz="2667" b="1" dirty="0">
                <a:solidFill>
                  <a:srgbClr val="FFFCFB"/>
                </a:solidFill>
                <a:latin typeface="Calibri"/>
                <a:ea typeface="DM Sans Bold"/>
                <a:cs typeface="DM Sans Bold"/>
                <a:sym typeface="DM Sans Bold"/>
              </a:rPr>
              <a:t>29/04/2026</a:t>
            </a:r>
            <a:endParaRPr lang="en-US" sz="2667" b="1" dirty="0">
              <a:solidFill>
                <a:srgbClr val="FFFCFB"/>
              </a:solidFill>
              <a:latin typeface="Calibri"/>
              <a:ea typeface="DM Sans Bold"/>
              <a:cs typeface="DM Sans Bold"/>
              <a:sym typeface="DM Sans Bold"/>
            </a:endParaRPr>
          </a:p>
        </p:txBody>
      </p:sp>
      <p:sp>
        <p:nvSpPr>
          <p:cNvPr id="4" name="TextBox 4"/>
          <p:cNvSpPr txBox="1"/>
          <p:nvPr/>
        </p:nvSpPr>
        <p:spPr>
          <a:xfrm>
            <a:off x="1446927" y="2731417"/>
            <a:ext cx="9320050" cy="980397"/>
          </a:xfrm>
          <a:prstGeom prst="rect">
            <a:avLst/>
          </a:prstGeom>
        </p:spPr>
        <p:txBody>
          <a:bodyPr wrap="square" lIns="0" tIns="0" rIns="0" bIns="0" rtlCol="0" anchor="t">
            <a:spAutoFit/>
          </a:bodyPr>
          <a:lstStyle/>
          <a:p>
            <a:pPr algn="ctr" defTabSz="609630">
              <a:lnSpc>
                <a:spcPts val="3920"/>
              </a:lnSpc>
              <a:spcBef>
                <a:spcPct val="0"/>
              </a:spcBef>
            </a:pPr>
            <a:r>
              <a:rPr lang="en-US" sz="3200" dirty="0">
                <a:solidFill>
                  <a:srgbClr val="FFFFFF"/>
                </a:solidFill>
                <a:latin typeface="Calibri" panose="020F0502020204030204" pitchFamily="34" charset="0"/>
                <a:cs typeface="Calibri" panose="020F0502020204030204" pitchFamily="34" charset="0"/>
              </a:rPr>
              <a:t>Technical adaptation opportunities in the Tymbaki basin </a:t>
            </a:r>
            <a:endParaRPr lang="en-US" sz="3200" i="1" dirty="0">
              <a:solidFill>
                <a:prstClr val="white"/>
              </a:solidFill>
              <a:latin typeface="DM Sans Italics"/>
              <a:ea typeface="DM Sans Italics"/>
              <a:cs typeface="DM Sans Italics"/>
              <a:sym typeface="DM Sans Italics"/>
            </a:endParaRPr>
          </a:p>
        </p:txBody>
      </p:sp>
      <p:sp>
        <p:nvSpPr>
          <p:cNvPr id="6" name="Freeform 6"/>
          <p:cNvSpPr/>
          <p:nvPr/>
        </p:nvSpPr>
        <p:spPr>
          <a:xfrm>
            <a:off x="10834556" y="5705083"/>
            <a:ext cx="1255844" cy="980397"/>
          </a:xfrm>
          <a:custGeom>
            <a:avLst/>
            <a:gdLst/>
            <a:ahLst/>
            <a:cxnLst/>
            <a:rect l="l" t="t" r="r" b="b"/>
            <a:pathLst>
              <a:path w="2539074" h="2001637">
                <a:moveTo>
                  <a:pt x="0" y="0"/>
                </a:moveTo>
                <a:lnTo>
                  <a:pt x="2539074" y="0"/>
                </a:lnTo>
                <a:lnTo>
                  <a:pt x="2539074" y="2001637"/>
                </a:lnTo>
                <a:lnTo>
                  <a:pt x="0" y="2001637"/>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grpSp>
        <p:nvGrpSpPr>
          <p:cNvPr id="7" name="Group 7"/>
          <p:cNvGrpSpPr/>
          <p:nvPr/>
        </p:nvGrpSpPr>
        <p:grpSpPr>
          <a:xfrm>
            <a:off x="101600" y="5805802"/>
            <a:ext cx="1930400" cy="1031189"/>
            <a:chOff x="0" y="0"/>
            <a:chExt cx="4100262" cy="2338564"/>
          </a:xfrm>
        </p:grpSpPr>
        <p:sp>
          <p:nvSpPr>
            <p:cNvPr id="8" name="Freeform 8"/>
            <p:cNvSpPr/>
            <p:nvPr/>
          </p:nvSpPr>
          <p:spPr>
            <a:xfrm>
              <a:off x="0" y="0"/>
              <a:ext cx="2437540" cy="1624011"/>
            </a:xfrm>
            <a:custGeom>
              <a:avLst/>
              <a:gdLst/>
              <a:ahLst/>
              <a:cxnLst/>
              <a:rect l="l" t="t" r="r" b="b"/>
              <a:pathLst>
                <a:path w="2437540" h="1624011">
                  <a:moveTo>
                    <a:pt x="0" y="0"/>
                  </a:moveTo>
                  <a:lnTo>
                    <a:pt x="2437540" y="0"/>
                  </a:lnTo>
                  <a:lnTo>
                    <a:pt x="2437540" y="1624011"/>
                  </a:lnTo>
                  <a:lnTo>
                    <a:pt x="0" y="16240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9" name="TextBox 9"/>
            <p:cNvSpPr txBox="1"/>
            <p:nvPr/>
          </p:nvSpPr>
          <p:spPr>
            <a:xfrm>
              <a:off x="0" y="1768687"/>
              <a:ext cx="4100262" cy="569877"/>
            </a:xfrm>
            <a:prstGeom prst="rect">
              <a:avLst/>
            </a:prstGeom>
          </p:spPr>
          <p:txBody>
            <a:bodyPr lIns="0" tIns="0" rIns="0" bIns="0" rtlCol="0" anchor="t">
              <a:spAutoFit/>
            </a:bodyPr>
            <a:lstStyle/>
            <a:p>
              <a:pPr defTabSz="609630">
                <a:lnSpc>
                  <a:spcPts val="1027"/>
                </a:lnSpc>
              </a:pPr>
              <a:r>
                <a:rPr lang="en-US" sz="733" b="1">
                  <a:solidFill>
                    <a:srgbClr val="FFFCFB"/>
                  </a:solidFill>
                  <a:latin typeface="DM Sans Bold"/>
                  <a:ea typeface="DM Sans Bold"/>
                  <a:cs typeface="DM Sans Bold"/>
                  <a:sym typeface="DM Sans Bold"/>
                </a:rPr>
                <a:t>This project has received funding from the</a:t>
              </a:r>
            </a:p>
            <a:p>
              <a:pPr defTabSz="609630">
                <a:lnSpc>
                  <a:spcPts val="1027"/>
                </a:lnSpc>
              </a:pPr>
              <a:r>
                <a:rPr lang="en-US" sz="733" b="1">
                  <a:solidFill>
                    <a:srgbClr val="FFFCFB"/>
                  </a:solidFill>
                  <a:latin typeface="DM Sans Bold"/>
                  <a:ea typeface="DM Sans Bold"/>
                  <a:cs typeface="DM Sans Bold"/>
                  <a:sym typeface="DM Sans Bold"/>
                </a:rPr>
                <a:t>EU Horizon Europe Programme </a:t>
              </a:r>
            </a:p>
          </p:txBody>
        </p:sp>
      </p:grpSp>
      <p:sp>
        <p:nvSpPr>
          <p:cNvPr id="11" name="TextBox 11"/>
          <p:cNvSpPr txBox="1"/>
          <p:nvPr/>
        </p:nvSpPr>
        <p:spPr>
          <a:xfrm>
            <a:off x="2345527" y="3804330"/>
            <a:ext cx="7500944" cy="624979"/>
          </a:xfrm>
          <a:prstGeom prst="rect">
            <a:avLst/>
          </a:prstGeom>
        </p:spPr>
        <p:txBody>
          <a:bodyPr lIns="0" tIns="0" rIns="0" bIns="0" rtlCol="0" anchor="t">
            <a:spAutoFit/>
          </a:bodyPr>
          <a:lstStyle/>
          <a:p>
            <a:pPr algn="ctr" defTabSz="609630"/>
            <a:r>
              <a:rPr lang="en-US" sz="2133" dirty="0">
                <a:solidFill>
                  <a:prstClr val="white"/>
                </a:solidFill>
                <a:latin typeface="Calibri" panose="020F0502020204030204" pitchFamily="34" charset="0"/>
                <a:cs typeface="Calibri" panose="020F0502020204030204" pitchFamily="34" charset="0"/>
              </a:rPr>
              <a:t>Fotis Pantazoglou M.Sc.</a:t>
            </a:r>
          </a:p>
          <a:p>
            <a:pPr algn="ctr" defTabSz="609630">
              <a:lnSpc>
                <a:spcPts val="2613"/>
              </a:lnSpc>
              <a:spcBef>
                <a:spcPct val="0"/>
              </a:spcBef>
            </a:pPr>
            <a:r>
              <a:rPr lang="en-US" sz="1600" i="1" dirty="0">
                <a:solidFill>
                  <a:srgbClr val="FFFCFB"/>
                </a:solidFill>
                <a:latin typeface="DM Sans Italics"/>
                <a:ea typeface="DM Sans Italics"/>
                <a:cs typeface="DM Sans Italics"/>
                <a:sym typeface="DM Sans Italics"/>
              </a:rPr>
              <a:t>Geologist</a:t>
            </a:r>
            <a:r>
              <a:rPr lang="el-GR" sz="1600" i="1" dirty="0">
                <a:solidFill>
                  <a:srgbClr val="FFFCFB"/>
                </a:solidFill>
                <a:latin typeface="DM Sans Italics"/>
                <a:ea typeface="DM Sans Italics"/>
                <a:cs typeface="DM Sans Italics"/>
                <a:sym typeface="DM Sans Italics"/>
              </a:rPr>
              <a:t> – </a:t>
            </a:r>
            <a:r>
              <a:rPr lang="en-US" sz="1600" i="1" dirty="0">
                <a:solidFill>
                  <a:srgbClr val="FFFCFB"/>
                </a:solidFill>
                <a:latin typeface="DM Sans Italics"/>
                <a:ea typeface="DM Sans Italics"/>
                <a:cs typeface="DM Sans Italics"/>
                <a:sym typeface="DM Sans Italics"/>
              </a:rPr>
              <a:t>Systems Engineer MSc</a:t>
            </a:r>
            <a:endParaRPr lang="el-GR" sz="1600" i="1" dirty="0">
              <a:solidFill>
                <a:srgbClr val="FFFCFB"/>
              </a:solidFill>
              <a:latin typeface="DM Sans Italics"/>
              <a:ea typeface="DM Sans Italics"/>
              <a:cs typeface="DM Sans Italics"/>
              <a:sym typeface="DM Sans Italics"/>
            </a:endParaRPr>
          </a:p>
        </p:txBody>
      </p:sp>
      <p:sp>
        <p:nvSpPr>
          <p:cNvPr id="12" name="Freeform 16">
            <a:extLst>
              <a:ext uri="{FF2B5EF4-FFF2-40B4-BE49-F238E27FC236}">
                <a16:creationId xmlns:a16="http://schemas.microsoft.com/office/drawing/2014/main" id="{3763BCD2-48EA-CBD9-07C6-16BB06B1AECC}"/>
              </a:ext>
            </a:extLst>
          </p:cNvPr>
          <p:cNvSpPr/>
          <p:nvPr/>
        </p:nvSpPr>
        <p:spPr>
          <a:xfrm>
            <a:off x="5452964" y="5805803"/>
            <a:ext cx="1392922" cy="778959"/>
          </a:xfrm>
          <a:custGeom>
            <a:avLst/>
            <a:gdLst/>
            <a:ahLst/>
            <a:cxnLst/>
            <a:rect l="l" t="t" r="r" b="b"/>
            <a:pathLst>
              <a:path w="2772231" h="1660783">
                <a:moveTo>
                  <a:pt x="0" y="0"/>
                </a:moveTo>
                <a:lnTo>
                  <a:pt x="2772230" y="0"/>
                </a:lnTo>
                <a:lnTo>
                  <a:pt x="2772230" y="1660784"/>
                </a:lnTo>
                <a:lnTo>
                  <a:pt x="0" y="1660784"/>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5F529-54F0-E76D-437C-77F92BCEE199}"/>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D4FB8282-F788-69FA-E573-0B538546A547}"/>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10</a:t>
            </a:fld>
            <a:endParaRPr lang="en-US"/>
          </a:p>
        </p:txBody>
      </p:sp>
      <p:sp>
        <p:nvSpPr>
          <p:cNvPr id="2" name="Freeform 3">
            <a:extLst>
              <a:ext uri="{FF2B5EF4-FFF2-40B4-BE49-F238E27FC236}">
                <a16:creationId xmlns:a16="http://schemas.microsoft.com/office/drawing/2014/main" id="{B287EACD-11CA-4572-76D9-BBD52AB29A30}"/>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67CC0D53-6DF3-423A-1D08-C213861884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4A3F6A14-B982-20D0-F3C2-5F7956CD33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pic>
        <p:nvPicPr>
          <p:cNvPr id="5" name="Picture 4">
            <a:extLst>
              <a:ext uri="{FF2B5EF4-FFF2-40B4-BE49-F238E27FC236}">
                <a16:creationId xmlns:a16="http://schemas.microsoft.com/office/drawing/2014/main" id="{F8D11811-38AC-C47C-1C5E-DBB02CCC2F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161" y="779105"/>
            <a:ext cx="7792711" cy="5485504"/>
          </a:xfrm>
          <a:prstGeom prst="rect">
            <a:avLst/>
          </a:prstGeom>
        </p:spPr>
      </p:pic>
      <p:sp>
        <p:nvSpPr>
          <p:cNvPr id="8" name="Arrow: Down 7">
            <a:extLst>
              <a:ext uri="{FF2B5EF4-FFF2-40B4-BE49-F238E27FC236}">
                <a16:creationId xmlns:a16="http://schemas.microsoft.com/office/drawing/2014/main" id="{F6A91308-6D69-7BA3-12C5-98B0447F1D4E}"/>
              </a:ext>
            </a:extLst>
          </p:cNvPr>
          <p:cNvSpPr/>
          <p:nvPr/>
        </p:nvSpPr>
        <p:spPr>
          <a:xfrm>
            <a:off x="9669563" y="2271290"/>
            <a:ext cx="895739" cy="129725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itle 1">
            <a:extLst>
              <a:ext uri="{FF2B5EF4-FFF2-40B4-BE49-F238E27FC236}">
                <a16:creationId xmlns:a16="http://schemas.microsoft.com/office/drawing/2014/main" id="{7B754674-C1B6-89C5-A31D-81CDC0271078}"/>
              </a:ext>
            </a:extLst>
          </p:cNvPr>
          <p:cNvSpPr txBox="1">
            <a:spLocks/>
          </p:cNvSpPr>
          <p:nvPr/>
        </p:nvSpPr>
        <p:spPr>
          <a:xfrm>
            <a:off x="9335479" y="3812077"/>
            <a:ext cx="2081015" cy="616894"/>
          </a:xfrm>
          <a:prstGeom prst="rect">
            <a:avLst/>
          </a:prstGeom>
        </p:spPr>
        <p:txBody>
          <a:bodyPr vert="horz" lIns="91440" tIns="45720" rIns="91440" bIns="45720" rtlCol="0" anchor="t">
            <a:normAutofit fontScale="975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1800" dirty="0">
                <a:solidFill>
                  <a:srgbClr val="0070C0"/>
                </a:solidFill>
                <a:latin typeface="Calibri" panose="020F0502020204030204" pitchFamily="34" charset="0"/>
                <a:cs typeface="Calibri" panose="020F0502020204030204" pitchFamily="34" charset="0"/>
              </a:rPr>
              <a:t>1.Increase of irrigated area</a:t>
            </a:r>
          </a:p>
          <a:p>
            <a:endParaRPr lang="en-US" sz="2800" dirty="0">
              <a:solidFill>
                <a:srgbClr val="0070C0"/>
              </a:solidFill>
              <a:latin typeface="Calibri" panose="020F0502020204030204" pitchFamily="34" charset="0"/>
              <a:cs typeface="Calibri" panose="020F0502020204030204" pitchFamily="34" charset="0"/>
            </a:endParaRPr>
          </a:p>
          <a:p>
            <a:endParaRPr lang="el-GR" sz="2800" dirty="0">
              <a:solidFill>
                <a:srgbClr val="0070C0"/>
              </a:solidFill>
              <a:latin typeface="Calibri" panose="020F0502020204030204" pitchFamily="34" charset="0"/>
              <a:cs typeface="Calibri" panose="020F0502020204030204" pitchFamily="34" charset="0"/>
            </a:endParaRPr>
          </a:p>
        </p:txBody>
      </p:sp>
      <p:sp>
        <p:nvSpPr>
          <p:cNvPr id="11" name="Title 1">
            <a:extLst>
              <a:ext uri="{FF2B5EF4-FFF2-40B4-BE49-F238E27FC236}">
                <a16:creationId xmlns:a16="http://schemas.microsoft.com/office/drawing/2014/main" id="{8C570FC0-8D47-7B6C-8F5F-B8392D74721D}"/>
              </a:ext>
            </a:extLst>
          </p:cNvPr>
          <p:cNvSpPr>
            <a:spLocks noGrp="1"/>
          </p:cNvSpPr>
          <p:nvPr>
            <p:ph type="ctrTitle"/>
          </p:nvPr>
        </p:nvSpPr>
        <p:spPr>
          <a:xfrm>
            <a:off x="8578040" y="827214"/>
            <a:ext cx="2971799" cy="1035115"/>
          </a:xfrm>
        </p:spPr>
        <p:txBody>
          <a:bodyPr>
            <a:normAutofit fontScale="90000"/>
          </a:bodyPr>
          <a:lstStyle/>
          <a:p>
            <a:r>
              <a:rPr lang="en-US" sz="2800" dirty="0">
                <a:solidFill>
                  <a:srgbClr val="0070C0"/>
                </a:solidFill>
                <a:latin typeface="Calibri" panose="020F0502020204030204" pitchFamily="34" charset="0"/>
                <a:cs typeface="Calibri" panose="020F0502020204030204" pitchFamily="34" charset="0"/>
              </a:rPr>
              <a:t>Technical adaptation opportunity of the Platis river dam </a:t>
            </a:r>
            <a:endParaRPr lang="el-GR" sz="2800" dirty="0">
              <a:solidFill>
                <a:srgbClr val="0070C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F6B72547-B1BF-82E8-ED89-EE74CEA0EF71}"/>
              </a:ext>
            </a:extLst>
          </p:cNvPr>
          <p:cNvSpPr txBox="1"/>
          <p:nvPr/>
        </p:nvSpPr>
        <p:spPr>
          <a:xfrm>
            <a:off x="9335479" y="4469756"/>
            <a:ext cx="2296552" cy="646331"/>
          </a:xfrm>
          <a:prstGeom prst="rect">
            <a:avLst/>
          </a:prstGeom>
          <a:noFill/>
        </p:spPr>
        <p:txBody>
          <a:bodyPr wrap="square">
            <a:spAutoFit/>
          </a:bodyPr>
          <a:lstStyle/>
          <a:p>
            <a:r>
              <a:rPr lang="en-US" sz="1800" dirty="0">
                <a:solidFill>
                  <a:srgbClr val="0070C0"/>
                </a:solidFill>
                <a:latin typeface="Calibri" panose="020F0502020204030204" pitchFamily="34" charset="0"/>
                <a:cs typeface="Calibri" panose="020F0502020204030204" pitchFamily="34" charset="0"/>
              </a:rPr>
              <a:t>2.Increase of crop production</a:t>
            </a:r>
          </a:p>
        </p:txBody>
      </p:sp>
      <p:sp>
        <p:nvSpPr>
          <p:cNvPr id="15" name="TextBox 14">
            <a:extLst>
              <a:ext uri="{FF2B5EF4-FFF2-40B4-BE49-F238E27FC236}">
                <a16:creationId xmlns:a16="http://schemas.microsoft.com/office/drawing/2014/main" id="{715214FC-5C58-49FF-AD44-94B63D5F34BC}"/>
              </a:ext>
            </a:extLst>
          </p:cNvPr>
          <p:cNvSpPr txBox="1"/>
          <p:nvPr/>
        </p:nvSpPr>
        <p:spPr>
          <a:xfrm>
            <a:off x="9335479" y="5195124"/>
            <a:ext cx="2081015" cy="646331"/>
          </a:xfrm>
          <a:prstGeom prst="rect">
            <a:avLst/>
          </a:prstGeom>
          <a:noFill/>
        </p:spPr>
        <p:txBody>
          <a:bodyPr wrap="square">
            <a:spAutoFit/>
          </a:bodyPr>
          <a:lstStyle/>
          <a:p>
            <a:r>
              <a:rPr lang="el-GR" sz="1800" dirty="0">
                <a:solidFill>
                  <a:srgbClr val="0070C0"/>
                </a:solidFill>
                <a:latin typeface="Calibri" panose="020F0502020204030204" pitchFamily="34" charset="0"/>
                <a:cs typeface="Calibri" panose="020F0502020204030204" pitchFamily="34" charset="0"/>
              </a:rPr>
              <a:t>3</a:t>
            </a:r>
            <a:r>
              <a:rPr lang="en-US" sz="1800" dirty="0">
                <a:solidFill>
                  <a:srgbClr val="0070C0"/>
                </a:solidFill>
                <a:latin typeface="Calibri" panose="020F0502020204030204" pitchFamily="34" charset="0"/>
                <a:cs typeface="Calibri" panose="020F0502020204030204" pitchFamily="34" charset="0"/>
              </a:rPr>
              <a:t>.Increase of </a:t>
            </a:r>
            <a:r>
              <a:rPr lang="en-US" dirty="0">
                <a:solidFill>
                  <a:srgbClr val="0070C0"/>
                </a:solidFill>
                <a:latin typeface="Calibri" panose="020F0502020204030204" pitchFamily="34" charset="0"/>
                <a:cs typeface="Calibri" panose="020F0502020204030204" pitchFamily="34" charset="0"/>
              </a:rPr>
              <a:t>income</a:t>
            </a:r>
            <a:endParaRPr lang="en-US" sz="1800" dirty="0">
              <a:solidFill>
                <a:srgbClr val="0070C0"/>
              </a:solidFill>
              <a:latin typeface="Calibri" panose="020F0502020204030204" pitchFamily="34" charset="0"/>
              <a:cs typeface="Calibri" panose="020F0502020204030204" pitchFamily="34" charset="0"/>
            </a:endParaRPr>
          </a:p>
        </p:txBody>
      </p:sp>
      <p:sp>
        <p:nvSpPr>
          <p:cNvPr id="17" name="Title 1">
            <a:extLst>
              <a:ext uri="{FF2B5EF4-FFF2-40B4-BE49-F238E27FC236}">
                <a16:creationId xmlns:a16="http://schemas.microsoft.com/office/drawing/2014/main" id="{6F85C46D-9FA0-1AA0-86E6-FACC2E586023}"/>
              </a:ext>
            </a:extLst>
          </p:cNvPr>
          <p:cNvSpPr txBox="1">
            <a:spLocks/>
          </p:cNvSpPr>
          <p:nvPr/>
        </p:nvSpPr>
        <p:spPr>
          <a:xfrm>
            <a:off x="1263222" y="1987360"/>
            <a:ext cx="1163784" cy="338980"/>
          </a:xfrm>
          <a:prstGeom prst="rect">
            <a:avLst/>
          </a:prstGeom>
        </p:spPr>
        <p:txBody>
          <a:bodyPr vert="horz" lIns="91440" tIns="45720" rIns="91440" bIns="45720" rtlCol="0" anchor="t">
            <a:normAutofit fontScale="67500" lnSpcReduction="2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400" dirty="0">
                <a:solidFill>
                  <a:srgbClr val="FF0000"/>
                </a:solidFill>
                <a:latin typeface="Calibri" panose="020F0502020204030204" pitchFamily="34" charset="0"/>
                <a:cs typeface="Calibri" panose="020F0502020204030204" pitchFamily="34" charset="0"/>
              </a:rPr>
              <a:t>Platis</a:t>
            </a:r>
            <a:r>
              <a:rPr lang="en-US" sz="2400" dirty="0">
                <a:solidFill>
                  <a:srgbClr val="FF00FF"/>
                </a:solidFill>
                <a:latin typeface="Calibri" panose="020F0502020204030204" pitchFamily="34" charset="0"/>
                <a:cs typeface="Calibri" panose="020F0502020204030204" pitchFamily="34" charset="0"/>
              </a:rPr>
              <a:t> </a:t>
            </a:r>
            <a:r>
              <a:rPr lang="en-US" sz="2400" dirty="0">
                <a:solidFill>
                  <a:srgbClr val="FF0000"/>
                </a:solidFill>
                <a:latin typeface="Calibri" panose="020F0502020204030204" pitchFamily="34" charset="0"/>
                <a:cs typeface="Calibri" panose="020F0502020204030204" pitchFamily="34" charset="0"/>
              </a:rPr>
              <a:t>Dam</a:t>
            </a:r>
            <a:endParaRPr lang="el-GR" sz="2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64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9CB36-D5F0-CCA4-A93D-73201B996DCB}"/>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0FC6227E-7978-4CD2-DF91-50D4443AA90D}"/>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11</a:t>
            </a:fld>
            <a:endParaRPr lang="en-US"/>
          </a:p>
        </p:txBody>
      </p:sp>
      <p:sp>
        <p:nvSpPr>
          <p:cNvPr id="2" name="Freeform 3">
            <a:extLst>
              <a:ext uri="{FF2B5EF4-FFF2-40B4-BE49-F238E27FC236}">
                <a16:creationId xmlns:a16="http://schemas.microsoft.com/office/drawing/2014/main" id="{F39C9A6D-E117-66D7-8E7C-B2EB6BCD2E40}"/>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6FF0D1B5-3326-A3F4-6031-A0955FCA89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F4890C2F-8B75-3CBD-C001-7A3D5F650F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
        <p:nvSpPr>
          <p:cNvPr id="11" name="Title 1">
            <a:extLst>
              <a:ext uri="{FF2B5EF4-FFF2-40B4-BE49-F238E27FC236}">
                <a16:creationId xmlns:a16="http://schemas.microsoft.com/office/drawing/2014/main" id="{9D46A864-A10C-9340-9441-89DF3BC2AFFD}"/>
              </a:ext>
            </a:extLst>
          </p:cNvPr>
          <p:cNvSpPr>
            <a:spLocks noGrp="1"/>
          </p:cNvSpPr>
          <p:nvPr>
            <p:ph type="ctrTitle"/>
          </p:nvPr>
        </p:nvSpPr>
        <p:spPr>
          <a:xfrm>
            <a:off x="940245" y="188017"/>
            <a:ext cx="8904717" cy="482815"/>
          </a:xfrm>
        </p:spPr>
        <p:txBody>
          <a:bodyPr>
            <a:normAutofit fontScale="90000"/>
          </a:bodyPr>
          <a:lstStyle/>
          <a:p>
            <a:pPr algn="ctr"/>
            <a:r>
              <a:rPr lang="en-US" sz="1600" dirty="0">
                <a:solidFill>
                  <a:srgbClr val="0070C0"/>
                </a:solidFill>
                <a:latin typeface="Calibri" panose="020F0502020204030204" pitchFamily="34" charset="0"/>
                <a:cs typeface="Calibri" panose="020F0502020204030204" pitchFamily="34" charset="0"/>
              </a:rPr>
              <a:t>Technical adaptation opportunity</a:t>
            </a:r>
            <a:br>
              <a:rPr lang="el-GR" sz="1600" dirty="0">
                <a:solidFill>
                  <a:srgbClr val="0070C0"/>
                </a:solidFill>
                <a:latin typeface="Calibri" panose="020F0502020204030204" pitchFamily="34" charset="0"/>
                <a:cs typeface="Calibri" panose="020F0502020204030204" pitchFamily="34" charset="0"/>
              </a:rPr>
            </a:br>
            <a:r>
              <a:rPr lang="en-US" sz="1600" dirty="0">
                <a:latin typeface="Calibri" panose="020F0502020204030204" pitchFamily="34" charset="0"/>
                <a:ea typeface="Calibri" panose="020F0502020204030204" pitchFamily="34" charset="0"/>
                <a:cs typeface="Arial" panose="020B0604020202020204" pitchFamily="34" charset="0"/>
              </a:rPr>
              <a:t>Projects for groundwater recharge with small-scale water storage projects. (</a:t>
            </a:r>
            <a:r>
              <a:rPr lang="en-US" sz="1600" dirty="0" err="1">
                <a:latin typeface="Calibri" panose="020F0502020204030204" pitchFamily="34" charset="0"/>
                <a:ea typeface="Calibri" panose="020F0502020204030204" pitchFamily="34" charset="0"/>
                <a:cs typeface="Arial" panose="020B0604020202020204" pitchFamily="34" charset="0"/>
              </a:rPr>
              <a:t>Mageras</a:t>
            </a:r>
            <a:r>
              <a:rPr lang="en-US" sz="1600" dirty="0">
                <a:latin typeface="Calibri" panose="020F0502020204030204" pitchFamily="34" charset="0"/>
                <a:ea typeface="Calibri" panose="020F0502020204030204" pitchFamily="34" charset="0"/>
                <a:cs typeface="Arial" panose="020B0604020202020204" pitchFamily="34" charset="0"/>
              </a:rPr>
              <a:t> River)</a:t>
            </a:r>
            <a:br>
              <a:rPr lang="el-GR" sz="1600" dirty="0">
                <a:latin typeface="Calibri" panose="020F0502020204030204" pitchFamily="34" charset="0"/>
                <a:ea typeface="Calibri" panose="020F0502020204030204" pitchFamily="34" charset="0"/>
                <a:cs typeface="Arial" panose="020B0604020202020204" pitchFamily="34" charset="0"/>
              </a:rPr>
            </a:br>
            <a:endParaRPr lang="el-GR" sz="1600" dirty="0">
              <a:solidFill>
                <a:srgbClr val="0070C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815D95C-9854-A9CB-7A17-4522F03142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4429" y="3557145"/>
            <a:ext cx="4208862" cy="2707039"/>
          </a:xfrm>
          <a:prstGeom prst="rect">
            <a:avLst/>
          </a:prstGeom>
        </p:spPr>
      </p:pic>
      <p:pic>
        <p:nvPicPr>
          <p:cNvPr id="12" name="Picture 11">
            <a:extLst>
              <a:ext uri="{FF2B5EF4-FFF2-40B4-BE49-F238E27FC236}">
                <a16:creationId xmlns:a16="http://schemas.microsoft.com/office/drawing/2014/main" id="{5B0AF48A-439F-81ED-414E-A7F78A07B5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0622" y="759837"/>
            <a:ext cx="4208862" cy="2707039"/>
          </a:xfrm>
          <a:prstGeom prst="rect">
            <a:avLst/>
          </a:prstGeom>
        </p:spPr>
      </p:pic>
      <p:pic>
        <p:nvPicPr>
          <p:cNvPr id="17" name="Picture 16">
            <a:extLst>
              <a:ext uri="{FF2B5EF4-FFF2-40B4-BE49-F238E27FC236}">
                <a16:creationId xmlns:a16="http://schemas.microsoft.com/office/drawing/2014/main" id="{3DE43E61-0220-A69F-22FE-5085EA972E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0622" y="3535556"/>
            <a:ext cx="4208862" cy="2750218"/>
          </a:xfrm>
          <a:prstGeom prst="rect">
            <a:avLst/>
          </a:prstGeom>
        </p:spPr>
      </p:pic>
      <p:pic>
        <p:nvPicPr>
          <p:cNvPr id="19" name="Picture 18">
            <a:extLst>
              <a:ext uri="{FF2B5EF4-FFF2-40B4-BE49-F238E27FC236}">
                <a16:creationId xmlns:a16="http://schemas.microsoft.com/office/drawing/2014/main" id="{3712F7CF-2971-642C-B531-5F540FC743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4429" y="786494"/>
            <a:ext cx="4208862" cy="2726305"/>
          </a:xfrm>
          <a:prstGeom prst="rect">
            <a:avLst/>
          </a:prstGeom>
        </p:spPr>
      </p:pic>
    </p:spTree>
    <p:extLst>
      <p:ext uri="{BB962C8B-B14F-4D97-AF65-F5344CB8AC3E}">
        <p14:creationId xmlns:p14="http://schemas.microsoft.com/office/powerpoint/2010/main" val="2826799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65AE1-17EE-66FC-8361-86DDD2B9C430}"/>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E1436A7A-9F2A-FC84-1329-29378069038B}"/>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12</a:t>
            </a:fld>
            <a:endParaRPr lang="en-US"/>
          </a:p>
        </p:txBody>
      </p:sp>
      <p:sp>
        <p:nvSpPr>
          <p:cNvPr id="2" name="Freeform 3">
            <a:extLst>
              <a:ext uri="{FF2B5EF4-FFF2-40B4-BE49-F238E27FC236}">
                <a16:creationId xmlns:a16="http://schemas.microsoft.com/office/drawing/2014/main" id="{2346D969-F477-4F36-C8BF-91032A7BBDA2}"/>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19C8C9CA-6AFF-A3A3-61D6-9B86F1ABE3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5F1BEFB9-70AA-BB72-A240-1C9157126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
        <p:nvSpPr>
          <p:cNvPr id="11" name="Title 1">
            <a:extLst>
              <a:ext uri="{FF2B5EF4-FFF2-40B4-BE49-F238E27FC236}">
                <a16:creationId xmlns:a16="http://schemas.microsoft.com/office/drawing/2014/main" id="{1AA8BE8E-93C4-9606-31D6-4EBB1FB4912B}"/>
              </a:ext>
            </a:extLst>
          </p:cNvPr>
          <p:cNvSpPr>
            <a:spLocks noGrp="1"/>
          </p:cNvSpPr>
          <p:nvPr>
            <p:ph type="ctrTitle"/>
          </p:nvPr>
        </p:nvSpPr>
        <p:spPr>
          <a:xfrm>
            <a:off x="6189239" y="837450"/>
            <a:ext cx="5289847" cy="1504098"/>
          </a:xfrm>
        </p:spPr>
        <p:txBody>
          <a:bodyPr>
            <a:normAutofit fontScale="90000"/>
          </a:bodyPr>
          <a:lstStyle/>
          <a:p>
            <a:pPr lvl="0">
              <a:buSzPts val="1000"/>
              <a:tabLst>
                <a:tab pos="457200" algn="l"/>
              </a:tabLst>
            </a:pPr>
            <a:r>
              <a:rPr lang="en-US" sz="2000" dirty="0">
                <a:solidFill>
                  <a:srgbClr val="0070C0"/>
                </a:solidFill>
                <a:latin typeface="Calibri" panose="020F0502020204030204" pitchFamily="34" charset="0"/>
                <a:cs typeface="Calibri" panose="020F0502020204030204" pitchFamily="34" charset="0"/>
              </a:rPr>
              <a:t>Technical adaptation opportunity</a:t>
            </a:r>
            <a:br>
              <a:rPr lang="en-US" sz="2000" dirty="0">
                <a:solidFill>
                  <a:srgbClr val="0070C0"/>
                </a:solidFill>
                <a:latin typeface="Calibri" panose="020F0502020204030204" pitchFamily="34" charset="0"/>
                <a:cs typeface="Calibri" panose="020F0502020204030204" pitchFamily="34" charset="0"/>
              </a:rPr>
            </a:br>
            <a:br>
              <a:rPr lang="el-GR" sz="2000" dirty="0">
                <a:solidFill>
                  <a:srgbClr val="0070C0"/>
                </a:solidFill>
                <a:latin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Arial" panose="020B0604020202020204" pitchFamily="34" charset="0"/>
              </a:rPr>
              <a:t>Control and reduction of losses and leakages in water networks</a:t>
            </a:r>
            <a:r>
              <a:rPr lang="el-GR" sz="2000" dirty="0">
                <a:latin typeface="Calibri" panose="020F0502020204030204" pitchFamily="34" charset="0"/>
                <a:ea typeface="Calibri" panose="020F0502020204030204" pitchFamily="34" charset="0"/>
                <a:cs typeface="Arial" panose="020B0604020202020204" pitchFamily="34" charset="0"/>
              </a:rPr>
              <a:t> </a:t>
            </a:r>
            <a:r>
              <a:rPr lang="en-US" sz="2000" dirty="0">
                <a:latin typeface="Calibri" panose="020F0502020204030204" pitchFamily="34" charset="0"/>
                <a:ea typeface="Calibri" panose="020F0502020204030204" pitchFamily="34" charset="0"/>
                <a:cs typeface="Arial" panose="020B0604020202020204" pitchFamily="34" charset="0"/>
              </a:rPr>
              <a:t>with the  </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dirty="0">
                <a:latin typeface="Calibri" panose="020F0502020204030204" pitchFamily="34" charset="0"/>
                <a:ea typeface="Calibri" panose="020F0502020204030204" pitchFamily="34" charset="0"/>
                <a:cs typeface="Arial" panose="020B0604020202020204" pitchFamily="34" charset="0"/>
              </a:rPr>
              <a:t>use of modern technology and AI for better water management in the area.</a:t>
            </a:r>
            <a:br>
              <a:rPr lang="el-GR" sz="1600" dirty="0">
                <a:latin typeface="Calibri" panose="020F0502020204030204" pitchFamily="34" charset="0"/>
                <a:ea typeface="Calibri" panose="020F0502020204030204" pitchFamily="34" charset="0"/>
                <a:cs typeface="Arial" panose="020B0604020202020204" pitchFamily="34" charset="0"/>
              </a:rPr>
            </a:br>
            <a:br>
              <a:rPr lang="el-GR" sz="1600" dirty="0">
                <a:solidFill>
                  <a:srgbClr val="0070C0"/>
                </a:solidFill>
                <a:latin typeface="Calibri" panose="020F0502020204030204" pitchFamily="34" charset="0"/>
                <a:cs typeface="Calibri" panose="020F0502020204030204" pitchFamily="34" charset="0"/>
              </a:rPr>
            </a:br>
            <a:endParaRPr lang="el-GR" sz="1600" dirty="0">
              <a:solidFill>
                <a:srgbClr val="0070C0"/>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CAD5105-D160-D0DA-7747-3340D4DD19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033" y="3671161"/>
            <a:ext cx="4036400" cy="2522750"/>
          </a:xfrm>
          <a:prstGeom prst="rect">
            <a:avLst/>
          </a:prstGeom>
        </p:spPr>
      </p:pic>
      <p:pic>
        <p:nvPicPr>
          <p:cNvPr id="9" name="Picture 8">
            <a:extLst>
              <a:ext uri="{FF2B5EF4-FFF2-40B4-BE49-F238E27FC236}">
                <a16:creationId xmlns:a16="http://schemas.microsoft.com/office/drawing/2014/main" id="{F4A73952-6E28-DF53-3E71-58A080E4F1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033" y="719283"/>
            <a:ext cx="4001709" cy="2824540"/>
          </a:xfrm>
          <a:prstGeom prst="rect">
            <a:avLst/>
          </a:prstGeom>
        </p:spPr>
      </p:pic>
      <p:pic>
        <p:nvPicPr>
          <p:cNvPr id="13" name="Picture 12">
            <a:extLst>
              <a:ext uri="{FF2B5EF4-FFF2-40B4-BE49-F238E27FC236}">
                <a16:creationId xmlns:a16="http://schemas.microsoft.com/office/drawing/2014/main" id="{0F2FB546-47E5-0C17-2EDF-C3092D481F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9121" y="3455695"/>
            <a:ext cx="4899965" cy="2738216"/>
          </a:xfrm>
          <a:prstGeom prst="rect">
            <a:avLst/>
          </a:prstGeom>
        </p:spPr>
      </p:pic>
    </p:spTree>
    <p:extLst>
      <p:ext uri="{BB962C8B-B14F-4D97-AF65-F5344CB8AC3E}">
        <p14:creationId xmlns:p14="http://schemas.microsoft.com/office/powerpoint/2010/main" val="178463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2D935D-6034-A3DC-12AE-1A556AB24F90}"/>
            </a:ext>
          </a:extLst>
        </p:cNvPr>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462919E4-C488-4107-9EF1-66152F8480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BF79732-4088-424C-A653-4534E43894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3472B768-D6CA-45E8-B749-DE0F9D483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E563B56-FF54-6540-82A9-50BCF26F8681}"/>
              </a:ext>
            </a:extLst>
          </p:cNvPr>
          <p:cNvPicPr>
            <a:picLocks noChangeAspect="1"/>
          </p:cNvPicPr>
          <p:nvPr/>
        </p:nvPicPr>
        <p:blipFill>
          <a:blip r:embed="rId2">
            <a:extLst>
              <a:ext uri="{28A0092B-C50C-407E-A947-70E740481C1C}">
                <a14:useLocalDpi xmlns:a14="http://schemas.microsoft.com/office/drawing/2010/main" val="0"/>
              </a:ext>
            </a:extLst>
          </a:blip>
          <a:srcRect t="25000"/>
          <a:stretch>
            <a:fillRect/>
          </a:stretch>
        </p:blipFill>
        <p:spPr>
          <a:xfrm>
            <a:off x="20" y="10"/>
            <a:ext cx="12191981" cy="6857990"/>
          </a:xfrm>
          <a:prstGeom prst="rect">
            <a:avLst/>
          </a:prstGeom>
        </p:spPr>
      </p:pic>
      <p:sp>
        <p:nvSpPr>
          <p:cNvPr id="29" name="Rectangle 28">
            <a:extLst>
              <a:ext uri="{FF2B5EF4-FFF2-40B4-BE49-F238E27FC236}">
                <a16:creationId xmlns:a16="http://schemas.microsoft.com/office/drawing/2014/main" id="{13F26D5C-77E9-4A8D-95F0-1635BAD12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
            <a:ext cx="12191999" cy="4360983"/>
          </a:xfrm>
          <a:prstGeom prst="rect">
            <a:avLst/>
          </a:prstGeom>
          <a:gradFill flip="none" rotWithShape="1">
            <a:gsLst>
              <a:gs pos="3000">
                <a:srgbClr val="000000">
                  <a:alpha val="0"/>
                </a:srgbClr>
              </a:gs>
              <a:gs pos="61000">
                <a:srgbClr val="000000">
                  <a:alpha val="48000"/>
                </a:srgbClr>
              </a:gs>
              <a:gs pos="100000">
                <a:srgbClr val="000000">
                  <a:alpha val="58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0F21CF7E-4997-EA71-4BB6-3B2D5AD97F99}"/>
              </a:ext>
            </a:extLst>
          </p:cNvPr>
          <p:cNvSpPr>
            <a:spLocks noGrp="1"/>
          </p:cNvSpPr>
          <p:nvPr>
            <p:ph type="title"/>
          </p:nvPr>
        </p:nvSpPr>
        <p:spPr>
          <a:xfrm>
            <a:off x="3942658" y="3115979"/>
            <a:ext cx="4306674" cy="626042"/>
          </a:xfrm>
        </p:spPr>
        <p:txBody>
          <a:bodyPr vert="horz" lIns="91440" tIns="45720" rIns="91440" bIns="45720" rtlCol="0" anchor="t">
            <a:noAutofit/>
          </a:bodyPr>
          <a:lstStyle/>
          <a:p>
            <a:r>
              <a:rPr lang="en-US" sz="6000" dirty="0">
                <a:solidFill>
                  <a:srgbClr val="FFFFFF"/>
                </a:solidFill>
                <a:latin typeface="Calibri" panose="020F0502020204030204" pitchFamily="34" charset="0"/>
                <a:cs typeface="Calibri" panose="020F0502020204030204" pitchFamily="34" charset="0"/>
              </a:rPr>
              <a:t>Thank you!!!</a:t>
            </a:r>
          </a:p>
        </p:txBody>
      </p:sp>
      <p:cxnSp>
        <p:nvCxnSpPr>
          <p:cNvPr id="31" name="Straight Connector 30">
            <a:extLst>
              <a:ext uri="{FF2B5EF4-FFF2-40B4-BE49-F238E27FC236}">
                <a16:creationId xmlns:a16="http://schemas.microsoft.com/office/drawing/2014/main" id="{0632DC5A-0728-490F-8655-6B43778270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78719"/>
            <a:ext cx="10905066"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8BB1F6D-CF9C-422D-9324-C46415BB9D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309695"/>
            <a:ext cx="10905066" cy="0"/>
          </a:xfrm>
          <a:prstGeom prst="line">
            <a:avLst/>
          </a:prstGeom>
          <a:ln w="6350">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0C7F7CF4-F7B8-11C0-45FD-06C3F6B99764}"/>
              </a:ext>
            </a:extLst>
          </p:cNvPr>
          <p:cNvSpPr>
            <a:spLocks noGrp="1"/>
          </p:cNvSpPr>
          <p:nvPr>
            <p:ph type="sldNum" sz="quarter" idx="12"/>
          </p:nvPr>
        </p:nvSpPr>
        <p:spPr>
          <a:xfrm>
            <a:off x="10710710" y="6449535"/>
            <a:ext cx="932279" cy="308453"/>
          </a:xfrm>
        </p:spPr>
        <p:txBody>
          <a:bodyPr vert="horz" lIns="91440" tIns="45720" rIns="91440" bIns="45720" rtlCol="0" anchor="t">
            <a:normAutofit/>
          </a:bodyPr>
          <a:lstStyle/>
          <a:p>
            <a:pPr>
              <a:spcAft>
                <a:spcPts val="600"/>
              </a:spcAft>
            </a:pPr>
            <a:fld id="{3FAE4C1A-77DB-4702-BC27-716D25204027}" type="slidenum">
              <a:rPr lang="en-US">
                <a:solidFill>
                  <a:srgbClr val="FFFFFF"/>
                </a:solidFill>
              </a:rPr>
              <a:pPr>
                <a:spcAft>
                  <a:spcPts val="600"/>
                </a:spcAft>
              </a:pPr>
              <a:t>13</a:t>
            </a:fld>
            <a:endParaRPr lang="en-US">
              <a:solidFill>
                <a:srgbClr val="FFFFFF"/>
              </a:solidFill>
            </a:endParaRPr>
          </a:p>
        </p:txBody>
      </p:sp>
    </p:spTree>
    <p:extLst>
      <p:ext uri="{BB962C8B-B14F-4D97-AF65-F5344CB8AC3E}">
        <p14:creationId xmlns:p14="http://schemas.microsoft.com/office/powerpoint/2010/main" val="424544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7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6D4D1CD5-79A4-491C-85F0-0EE21E8849CB}"/>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2</a:t>
            </a:fld>
            <a:endParaRPr lang="en-US"/>
          </a:p>
        </p:txBody>
      </p:sp>
      <p:sp>
        <p:nvSpPr>
          <p:cNvPr id="4" name="Content Placeholder 2">
            <a:extLst>
              <a:ext uri="{FF2B5EF4-FFF2-40B4-BE49-F238E27FC236}">
                <a16:creationId xmlns:a16="http://schemas.microsoft.com/office/drawing/2014/main" id="{810D7B47-09CE-18BA-F195-39B660B72662}"/>
              </a:ext>
            </a:extLst>
          </p:cNvPr>
          <p:cNvSpPr txBox="1">
            <a:spLocks/>
          </p:cNvSpPr>
          <p:nvPr/>
        </p:nvSpPr>
        <p:spPr>
          <a:xfrm>
            <a:off x="833927" y="1324574"/>
            <a:ext cx="4708733" cy="1905712"/>
          </a:xfrm>
          <a:prstGeom prst="rect">
            <a:avLst/>
          </a:prstGeom>
          <a:solidFill>
            <a:schemeClr val="tx2">
              <a:lumMod val="10000"/>
              <a:lumOff val="90000"/>
            </a:schemeClr>
          </a:solidFill>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effectLst/>
                <a:latin typeface="Calibri" panose="020F0502020204030204" pitchFamily="34" charset="0"/>
                <a:ea typeface="Times New Roman" panose="02020603050405020304" pitchFamily="18" charset="0"/>
              </a:rPr>
              <a:t>The </a:t>
            </a:r>
            <a:r>
              <a:rPr lang="en-US" sz="1400" dirty="0" err="1">
                <a:effectLst/>
                <a:latin typeface="Calibri" panose="020F0502020204030204" pitchFamily="34" charset="0"/>
                <a:ea typeface="Times New Roman" panose="02020603050405020304" pitchFamily="18" charset="0"/>
              </a:rPr>
              <a:t>Tympaki</a:t>
            </a:r>
            <a:r>
              <a:rPr lang="en-US" sz="1400" dirty="0">
                <a:effectLst/>
                <a:latin typeface="Calibri" panose="020F0502020204030204" pitchFamily="34" charset="0"/>
                <a:ea typeface="Times New Roman" panose="02020603050405020304" pitchFamily="18" charset="0"/>
              </a:rPr>
              <a:t> study area extends over a hydrological basin of approximately 265 km² and, according to the classification framework of the Water Framework Directive (WFD), comprises seven lotic water bodies and six groundwater bodies. The basin constitutes a subsection of the broader Messara plain in southern Greece, which represents the principal agricultural production zone of the island of Crete.</a:t>
            </a:r>
            <a:endParaRPr lang="el-GR" sz="1400" dirty="0">
              <a:effectLst/>
              <a:latin typeface="Times New Roman" panose="02020603050405020304" pitchFamily="18" charset="0"/>
              <a:ea typeface="Times New Roman" panose="02020603050405020304" pitchFamily="18" charset="0"/>
            </a:endParaRPr>
          </a:p>
        </p:txBody>
      </p:sp>
      <p:sp>
        <p:nvSpPr>
          <p:cNvPr id="7" name="Title 1">
            <a:extLst>
              <a:ext uri="{FF2B5EF4-FFF2-40B4-BE49-F238E27FC236}">
                <a16:creationId xmlns:a16="http://schemas.microsoft.com/office/drawing/2014/main" id="{86B601C8-0AA1-7984-96E2-7F1A2871B88F}"/>
              </a:ext>
            </a:extLst>
          </p:cNvPr>
          <p:cNvSpPr>
            <a:spLocks noGrp="1"/>
          </p:cNvSpPr>
          <p:nvPr>
            <p:ph type="ctrTitle"/>
          </p:nvPr>
        </p:nvSpPr>
        <p:spPr>
          <a:xfrm>
            <a:off x="4025160" y="753711"/>
            <a:ext cx="4141680" cy="482813"/>
          </a:xfrm>
        </p:spPr>
        <p:txBody>
          <a:bodyPr>
            <a:normAutofit fontScale="90000"/>
          </a:bodyPr>
          <a:lstStyle/>
          <a:p>
            <a:r>
              <a:rPr lang="en-US" sz="3600" dirty="0">
                <a:latin typeface="Calibri" panose="020F0502020204030204" pitchFamily="34" charset="0"/>
                <a:ea typeface="Times New Roman" panose="02020603050405020304" pitchFamily="18" charset="0"/>
              </a:rPr>
              <a:t>The </a:t>
            </a:r>
            <a:r>
              <a:rPr lang="en-US" sz="3600" dirty="0" err="1">
                <a:latin typeface="Calibri" panose="020F0502020204030204" pitchFamily="34" charset="0"/>
                <a:ea typeface="Times New Roman" panose="02020603050405020304" pitchFamily="18" charset="0"/>
              </a:rPr>
              <a:t>Tympaki</a:t>
            </a:r>
            <a:r>
              <a:rPr lang="en-US" sz="3600" dirty="0">
                <a:latin typeface="Calibri" panose="020F0502020204030204" pitchFamily="34" charset="0"/>
                <a:ea typeface="Times New Roman" panose="02020603050405020304" pitchFamily="18" charset="0"/>
              </a:rPr>
              <a:t> study</a:t>
            </a:r>
            <a:r>
              <a:rPr lang="el-GR" sz="3600" dirty="0">
                <a:latin typeface="Calibri" panose="020F0502020204030204" pitchFamily="34" charset="0"/>
                <a:ea typeface="Times New Roman" panose="02020603050405020304" pitchFamily="18" charset="0"/>
              </a:rPr>
              <a:t> </a:t>
            </a:r>
            <a:r>
              <a:rPr lang="en-US" sz="3600" dirty="0">
                <a:latin typeface="Calibri" panose="020F0502020204030204" pitchFamily="34" charset="0"/>
                <a:ea typeface="Times New Roman" panose="02020603050405020304" pitchFamily="18" charset="0"/>
              </a:rPr>
              <a:t>area</a:t>
            </a:r>
            <a:endParaRPr lang="el-GR" sz="3400" dirty="0">
              <a:solidFill>
                <a:srgbClr val="0070C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E91DB8FD-E27D-AA81-6463-DEFEEE2C8EF6}"/>
              </a:ext>
            </a:extLst>
          </p:cNvPr>
          <p:cNvSpPr txBox="1">
            <a:spLocks/>
          </p:cNvSpPr>
          <p:nvPr/>
        </p:nvSpPr>
        <p:spPr>
          <a:xfrm>
            <a:off x="833927" y="4019136"/>
            <a:ext cx="4661019" cy="1905713"/>
          </a:xfrm>
          <a:prstGeom prst="rect">
            <a:avLst/>
          </a:prstGeom>
          <a:solidFill>
            <a:schemeClr val="tx2">
              <a:lumMod val="10000"/>
              <a:lumOff val="90000"/>
            </a:schemeClr>
          </a:solidFill>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latin typeface="Calibri" panose="020F0502020204030204" pitchFamily="34" charset="0"/>
                <a:ea typeface="Times New Roman" panose="02020603050405020304" pitchFamily="18" charset="0"/>
              </a:rPr>
              <a:t>From a physiographic perspective, the basin consists of two distinct geomorphological units: the </a:t>
            </a:r>
            <a:r>
              <a:rPr lang="en-US" sz="1400" dirty="0" err="1">
                <a:latin typeface="Calibri" panose="020F0502020204030204" pitchFamily="34" charset="0"/>
                <a:ea typeface="Times New Roman" panose="02020603050405020304" pitchFamily="18" charset="0"/>
              </a:rPr>
              <a:t>Tympaki</a:t>
            </a:r>
            <a:r>
              <a:rPr lang="en-US" sz="1400" dirty="0">
                <a:latin typeface="Calibri" panose="020F0502020204030204" pitchFamily="34" charset="0"/>
                <a:ea typeface="Times New Roman" panose="02020603050405020304" pitchFamily="18" charset="0"/>
              </a:rPr>
              <a:t> alluvial plain to the west and the upland </a:t>
            </a:r>
            <a:r>
              <a:rPr lang="en-US" sz="1400" dirty="0" err="1">
                <a:latin typeface="Calibri" panose="020F0502020204030204" pitchFamily="34" charset="0"/>
                <a:ea typeface="Times New Roman" panose="02020603050405020304" pitchFamily="18" charset="0"/>
              </a:rPr>
              <a:t>Tympaki</a:t>
            </a:r>
            <a:r>
              <a:rPr lang="en-US" sz="1400" dirty="0">
                <a:latin typeface="Calibri" panose="020F0502020204030204" pitchFamily="34" charset="0"/>
                <a:ea typeface="Times New Roman" panose="02020603050405020304" pitchFamily="18" charset="0"/>
              </a:rPr>
              <a:t> hills to the east. It is traversed by the </a:t>
            </a:r>
            <a:r>
              <a:rPr lang="en-US" sz="1400" dirty="0" err="1">
                <a:latin typeface="Calibri" panose="020F0502020204030204" pitchFamily="34" charset="0"/>
                <a:ea typeface="Times New Roman" panose="02020603050405020304" pitchFamily="18" charset="0"/>
              </a:rPr>
              <a:t>Geropotamos</a:t>
            </a:r>
            <a:r>
              <a:rPr lang="en-US" sz="1400" dirty="0">
                <a:latin typeface="Calibri" panose="020F0502020204030204" pitchFamily="34" charset="0"/>
                <a:ea typeface="Times New Roman" panose="02020603050405020304" pitchFamily="18" charset="0"/>
              </a:rPr>
              <a:t> River system, including its </a:t>
            </a:r>
            <a:r>
              <a:rPr lang="en-US" sz="1400" dirty="0" err="1">
                <a:latin typeface="Calibri" panose="020F0502020204030204" pitchFamily="34" charset="0"/>
                <a:ea typeface="Times New Roman" panose="02020603050405020304" pitchFamily="18" charset="0"/>
              </a:rPr>
              <a:t>Koutsoulidis</a:t>
            </a:r>
            <a:r>
              <a:rPr lang="en-US" sz="1400" dirty="0">
                <a:latin typeface="Calibri" panose="020F0502020204030204" pitchFamily="34" charset="0"/>
                <a:ea typeface="Times New Roman" panose="02020603050405020304" pitchFamily="18" charset="0"/>
              </a:rPr>
              <a:t> and </a:t>
            </a:r>
            <a:r>
              <a:rPr lang="en-US" sz="1400" dirty="0" err="1">
                <a:latin typeface="Calibri" panose="020F0502020204030204" pitchFamily="34" charset="0"/>
                <a:ea typeface="Times New Roman" panose="02020603050405020304" pitchFamily="18" charset="0"/>
              </a:rPr>
              <a:t>Mageiros</a:t>
            </a:r>
            <a:r>
              <a:rPr lang="en-US" sz="1400" dirty="0">
                <a:latin typeface="Calibri" panose="020F0502020204030204" pitchFamily="34" charset="0"/>
                <a:ea typeface="Times New Roman" panose="02020603050405020304" pitchFamily="18" charset="0"/>
              </a:rPr>
              <a:t> tributaries. The alluvial plain of </a:t>
            </a:r>
            <a:r>
              <a:rPr lang="en-US" sz="1400" dirty="0" err="1">
                <a:latin typeface="Calibri" panose="020F0502020204030204" pitchFamily="34" charset="0"/>
                <a:ea typeface="Times New Roman" panose="02020603050405020304" pitchFamily="18" charset="0"/>
              </a:rPr>
              <a:t>Tympaki</a:t>
            </a:r>
            <a:r>
              <a:rPr lang="en-US" sz="1400" dirty="0">
                <a:latin typeface="Calibri" panose="020F0502020204030204" pitchFamily="34" charset="0"/>
                <a:ea typeface="Times New Roman" panose="02020603050405020304" pitchFamily="18" charset="0"/>
              </a:rPr>
              <a:t> serves as the predominant locus for groundwater abstraction.</a:t>
            </a:r>
            <a:endParaRPr lang="el-GR" sz="1400" dirty="0"/>
          </a:p>
        </p:txBody>
      </p:sp>
      <p:pic>
        <p:nvPicPr>
          <p:cNvPr id="21" name="Picture 20">
            <a:extLst>
              <a:ext uri="{FF2B5EF4-FFF2-40B4-BE49-F238E27FC236}">
                <a16:creationId xmlns:a16="http://schemas.microsoft.com/office/drawing/2014/main" id="{6088383B-EDC4-F786-F0A2-48164CC80D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7632" y="1324574"/>
            <a:ext cx="5347822" cy="4600276"/>
          </a:xfrm>
          <a:prstGeom prst="rect">
            <a:avLst/>
          </a:prstGeom>
        </p:spPr>
      </p:pic>
      <p:sp>
        <p:nvSpPr>
          <p:cNvPr id="2" name="Freeform 3">
            <a:extLst>
              <a:ext uri="{FF2B5EF4-FFF2-40B4-BE49-F238E27FC236}">
                <a16:creationId xmlns:a16="http://schemas.microsoft.com/office/drawing/2014/main" id="{484B696B-C4D2-C307-CB0C-0D6DDFE86737}"/>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pic>
        <p:nvPicPr>
          <p:cNvPr id="5" name="Picture 4">
            <a:extLst>
              <a:ext uri="{FF2B5EF4-FFF2-40B4-BE49-F238E27FC236}">
                <a16:creationId xmlns:a16="http://schemas.microsoft.com/office/drawing/2014/main" id="{F6D8AC97-B1ED-B96A-6A19-BAF5BE959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8" name="Picture 7">
            <a:extLst>
              <a:ext uri="{FF2B5EF4-FFF2-40B4-BE49-F238E27FC236}">
                <a16:creationId xmlns:a16="http://schemas.microsoft.com/office/drawing/2014/main" id="{B28C475D-76C1-B69B-69E9-0D28170159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Tree>
    <p:extLst>
      <p:ext uri="{BB962C8B-B14F-4D97-AF65-F5344CB8AC3E}">
        <p14:creationId xmlns:p14="http://schemas.microsoft.com/office/powerpoint/2010/main" val="2524944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5DC89-03B4-BD31-3563-840A7DA81EE8}"/>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0E64B4FF-0C8C-B478-3ABC-57B6CFB2547E}"/>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3</a:t>
            </a:fld>
            <a:endParaRPr lang="en-US"/>
          </a:p>
        </p:txBody>
      </p:sp>
      <p:sp>
        <p:nvSpPr>
          <p:cNvPr id="4" name="Content Placeholder 2">
            <a:extLst>
              <a:ext uri="{FF2B5EF4-FFF2-40B4-BE49-F238E27FC236}">
                <a16:creationId xmlns:a16="http://schemas.microsoft.com/office/drawing/2014/main" id="{19021208-5863-69B5-CDE3-640FD4C53290}"/>
              </a:ext>
            </a:extLst>
          </p:cNvPr>
          <p:cNvSpPr txBox="1">
            <a:spLocks/>
          </p:cNvSpPr>
          <p:nvPr/>
        </p:nvSpPr>
        <p:spPr>
          <a:xfrm>
            <a:off x="833927" y="1324574"/>
            <a:ext cx="4708733" cy="1905712"/>
          </a:xfrm>
          <a:prstGeom prst="rect">
            <a:avLst/>
          </a:prstGeom>
          <a:solidFill>
            <a:schemeClr val="tx2">
              <a:lumMod val="10000"/>
              <a:lumOff val="90000"/>
            </a:schemeClr>
          </a:solidFill>
        </p:spPr>
        <p:txBody>
          <a:bodyPr vert="horz" lIns="91440" tIns="45720" rIns="91440" bIns="45720" rtlCol="0" anchor="b">
            <a:normAutofit fontScale="92500" lnSpcReduction="20000"/>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effectLst/>
                <a:latin typeface="Calibri" panose="020F0502020204030204" pitchFamily="34" charset="0"/>
                <a:ea typeface="Times New Roman" panose="02020603050405020304" pitchFamily="18" charset="0"/>
              </a:rPr>
              <a:t>Land use within the </a:t>
            </a:r>
            <a:r>
              <a:rPr lang="en-US" sz="1400" dirty="0" err="1">
                <a:effectLst/>
                <a:latin typeface="Calibri" panose="020F0502020204030204" pitchFamily="34" charset="0"/>
                <a:ea typeface="Times New Roman" panose="02020603050405020304" pitchFamily="18" charset="0"/>
              </a:rPr>
              <a:t>Tympaki</a:t>
            </a:r>
            <a:r>
              <a:rPr lang="en-US" sz="1400" dirty="0">
                <a:effectLst/>
                <a:latin typeface="Calibri" panose="020F0502020204030204" pitchFamily="34" charset="0"/>
                <a:ea typeface="Times New Roman" panose="02020603050405020304" pitchFamily="18" charset="0"/>
              </a:rPr>
              <a:t> basin is predominantly agricultural, covering approximately 40% of the total basin area and reaching 88% within the central </a:t>
            </a:r>
            <a:r>
              <a:rPr lang="en-US" sz="1400" dirty="0" err="1">
                <a:effectLst/>
                <a:latin typeface="Calibri" panose="020F0502020204030204" pitchFamily="34" charset="0"/>
                <a:ea typeface="Times New Roman" panose="02020603050405020304" pitchFamily="18" charset="0"/>
              </a:rPr>
              <a:t>Tympaki</a:t>
            </a:r>
            <a:r>
              <a:rPr lang="en-US" sz="1400" dirty="0">
                <a:effectLst/>
                <a:latin typeface="Calibri" panose="020F0502020204030204" pitchFamily="34" charset="0"/>
                <a:ea typeface="Times New Roman" panose="02020603050405020304" pitchFamily="18" charset="0"/>
              </a:rPr>
              <a:t> plain. The broader </a:t>
            </a:r>
            <a:r>
              <a:rPr lang="en-US" sz="1400" dirty="0" err="1">
                <a:effectLst/>
                <a:latin typeface="Calibri" panose="020F0502020204030204" pitchFamily="34" charset="0"/>
                <a:ea typeface="Times New Roman" panose="02020603050405020304" pitchFamily="18" charset="0"/>
              </a:rPr>
              <a:t>Tympaki</a:t>
            </a:r>
            <a:r>
              <a:rPr lang="en-US" sz="1400" dirty="0">
                <a:effectLst/>
                <a:latin typeface="Calibri" panose="020F0502020204030204" pitchFamily="34" charset="0"/>
                <a:ea typeface="Times New Roman" panose="02020603050405020304" pitchFamily="18" charset="0"/>
              </a:rPr>
              <a:t> region hosts an estimated population of roughly 11,000 residents. Groundwater constitutes the primary irrigation source, with annual abstractions on the order of 7.5 million m³ to support cultivation over an area of approximately 40 km² in the central plain. Supplementary irrigation water is also supplied from the </a:t>
            </a:r>
            <a:r>
              <a:rPr lang="en-US" sz="1400" dirty="0" err="1">
                <a:effectLst/>
                <a:latin typeface="Calibri" panose="020F0502020204030204" pitchFamily="34" charset="0"/>
                <a:ea typeface="Times New Roman" panose="02020603050405020304" pitchFamily="18" charset="0"/>
              </a:rPr>
              <a:t>Faneromeni</a:t>
            </a:r>
            <a:r>
              <a:rPr lang="en-US" sz="1400" dirty="0">
                <a:effectLst/>
                <a:latin typeface="Calibri" panose="020F0502020204030204" pitchFamily="34" charset="0"/>
                <a:ea typeface="Times New Roman" panose="02020603050405020304" pitchFamily="18" charset="0"/>
              </a:rPr>
              <a:t> Dam.</a:t>
            </a:r>
            <a:endParaRPr lang="el-GR" sz="1400" dirty="0">
              <a:effectLst/>
              <a:latin typeface="Times New Roman" panose="02020603050405020304" pitchFamily="18" charset="0"/>
              <a:ea typeface="Times New Roman" panose="02020603050405020304" pitchFamily="18" charset="0"/>
            </a:endParaRPr>
          </a:p>
        </p:txBody>
      </p:sp>
      <p:sp>
        <p:nvSpPr>
          <p:cNvPr id="7" name="Title 1">
            <a:extLst>
              <a:ext uri="{FF2B5EF4-FFF2-40B4-BE49-F238E27FC236}">
                <a16:creationId xmlns:a16="http://schemas.microsoft.com/office/drawing/2014/main" id="{7F195ACE-1E13-BD31-FE89-2A15DBCF039C}"/>
              </a:ext>
            </a:extLst>
          </p:cNvPr>
          <p:cNvSpPr>
            <a:spLocks noGrp="1"/>
          </p:cNvSpPr>
          <p:nvPr>
            <p:ph type="ctrTitle"/>
          </p:nvPr>
        </p:nvSpPr>
        <p:spPr>
          <a:xfrm>
            <a:off x="4025160" y="753711"/>
            <a:ext cx="4141680" cy="482813"/>
          </a:xfrm>
        </p:spPr>
        <p:txBody>
          <a:bodyPr>
            <a:normAutofit fontScale="90000"/>
          </a:bodyPr>
          <a:lstStyle/>
          <a:p>
            <a:r>
              <a:rPr lang="en-US" sz="3600" dirty="0">
                <a:latin typeface="Calibri" panose="020F0502020204030204" pitchFamily="34" charset="0"/>
                <a:ea typeface="Times New Roman" panose="02020603050405020304" pitchFamily="18" charset="0"/>
              </a:rPr>
              <a:t>The </a:t>
            </a:r>
            <a:r>
              <a:rPr lang="en-US" sz="3600" dirty="0" err="1">
                <a:latin typeface="Calibri" panose="020F0502020204030204" pitchFamily="34" charset="0"/>
                <a:ea typeface="Times New Roman" panose="02020603050405020304" pitchFamily="18" charset="0"/>
              </a:rPr>
              <a:t>Tympaki</a:t>
            </a:r>
            <a:r>
              <a:rPr lang="en-US" sz="3600" dirty="0">
                <a:latin typeface="Calibri" panose="020F0502020204030204" pitchFamily="34" charset="0"/>
                <a:ea typeface="Times New Roman" panose="02020603050405020304" pitchFamily="18" charset="0"/>
              </a:rPr>
              <a:t> study</a:t>
            </a:r>
            <a:r>
              <a:rPr lang="el-GR" sz="3600" dirty="0">
                <a:latin typeface="Calibri" panose="020F0502020204030204" pitchFamily="34" charset="0"/>
                <a:ea typeface="Times New Roman" panose="02020603050405020304" pitchFamily="18" charset="0"/>
              </a:rPr>
              <a:t> </a:t>
            </a:r>
            <a:r>
              <a:rPr lang="en-US" sz="3600" dirty="0">
                <a:latin typeface="Calibri" panose="020F0502020204030204" pitchFamily="34" charset="0"/>
                <a:ea typeface="Times New Roman" panose="02020603050405020304" pitchFamily="18" charset="0"/>
              </a:rPr>
              <a:t>area</a:t>
            </a:r>
            <a:endParaRPr lang="el-GR" sz="3400" dirty="0">
              <a:solidFill>
                <a:srgbClr val="0070C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1F821358-E73B-D67B-BE0C-FC1A6E84E01F}"/>
              </a:ext>
            </a:extLst>
          </p:cNvPr>
          <p:cNvSpPr txBox="1">
            <a:spLocks/>
          </p:cNvSpPr>
          <p:nvPr/>
        </p:nvSpPr>
        <p:spPr>
          <a:xfrm>
            <a:off x="833927" y="3647374"/>
            <a:ext cx="4661019" cy="2606513"/>
          </a:xfrm>
          <a:prstGeom prst="rect">
            <a:avLst/>
          </a:prstGeom>
          <a:solidFill>
            <a:schemeClr val="tx2">
              <a:lumMod val="10000"/>
              <a:lumOff val="90000"/>
            </a:schemeClr>
          </a:solidFill>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latin typeface="Calibri" panose="020F0502020204030204" pitchFamily="34" charset="0"/>
                <a:ea typeface="Times New Roman" panose="02020603050405020304" pitchFamily="18" charset="0"/>
              </a:rPr>
              <a:t>Regarding groundwater resources, two of the six classified groundwater bodies exhibit poor quantitative status. In particular, groundwater body EL1300082 is subjected to pronounced pressures from intensive irrigation pumping, resulting in significant hydrogeological impacts including salinization, seawater intrusion, and both quantitative depletion and qualitative deterioration. Similarly, groundwater body EL1300081 experiences substantial over-extraction for agricultural use, inducing comparable declines in both water quantity and quality.</a:t>
            </a:r>
            <a:endParaRPr lang="el-GR" sz="1400" dirty="0"/>
          </a:p>
        </p:txBody>
      </p:sp>
      <p:pic>
        <p:nvPicPr>
          <p:cNvPr id="5" name="Picture 4">
            <a:extLst>
              <a:ext uri="{FF2B5EF4-FFF2-40B4-BE49-F238E27FC236}">
                <a16:creationId xmlns:a16="http://schemas.microsoft.com/office/drawing/2014/main" id="{E0968854-87C4-8ED9-E914-6D764DD718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7354" y="1324573"/>
            <a:ext cx="5430719" cy="4929314"/>
          </a:xfrm>
          <a:prstGeom prst="rect">
            <a:avLst/>
          </a:prstGeom>
        </p:spPr>
      </p:pic>
      <p:sp>
        <p:nvSpPr>
          <p:cNvPr id="2" name="Freeform 3">
            <a:extLst>
              <a:ext uri="{FF2B5EF4-FFF2-40B4-BE49-F238E27FC236}">
                <a16:creationId xmlns:a16="http://schemas.microsoft.com/office/drawing/2014/main" id="{562DD1BF-E776-4814-A26E-509723F8B634}"/>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734C762E-B828-3FA0-B264-FA9A831DD5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31A4B6CA-E082-D4B1-3CB9-1825B63FBA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Tree>
    <p:extLst>
      <p:ext uri="{BB962C8B-B14F-4D97-AF65-F5344CB8AC3E}">
        <p14:creationId xmlns:p14="http://schemas.microsoft.com/office/powerpoint/2010/main" val="8103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DE18E-EAF9-F582-83C4-665620E32DF4}"/>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C57D51A0-148A-7C8B-2BB6-C333DBE23BF6}"/>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4</a:t>
            </a:fld>
            <a:endParaRPr lang="en-US"/>
          </a:p>
        </p:txBody>
      </p:sp>
      <p:sp>
        <p:nvSpPr>
          <p:cNvPr id="4" name="Content Placeholder 2">
            <a:extLst>
              <a:ext uri="{FF2B5EF4-FFF2-40B4-BE49-F238E27FC236}">
                <a16:creationId xmlns:a16="http://schemas.microsoft.com/office/drawing/2014/main" id="{11C6BB61-880E-7908-7C70-BCA577F1BA99}"/>
              </a:ext>
            </a:extLst>
          </p:cNvPr>
          <p:cNvSpPr txBox="1">
            <a:spLocks/>
          </p:cNvSpPr>
          <p:nvPr/>
        </p:nvSpPr>
        <p:spPr>
          <a:xfrm>
            <a:off x="739923" y="1324574"/>
            <a:ext cx="5908705" cy="3965248"/>
          </a:xfrm>
          <a:prstGeom prst="rect">
            <a:avLst/>
          </a:prstGeom>
          <a:solidFill>
            <a:schemeClr val="accent4">
              <a:lumMod val="40000"/>
              <a:lumOff val="60000"/>
            </a:schemeClr>
          </a:solidFill>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buNone/>
            </a:pPr>
            <a:r>
              <a:rPr lang="en-US" sz="1400" b="1" dirty="0">
                <a:effectLst/>
                <a:latin typeface="Calibri" panose="020F0502020204030204" pitchFamily="34" charset="0"/>
                <a:ea typeface="Times New Roman" panose="02020603050405020304" pitchFamily="18" charset="0"/>
                <a:cs typeface="Calibri" panose="020F0502020204030204" pitchFamily="34" charset="0"/>
              </a:rPr>
              <a:t> Hydrological Scenarios</a:t>
            </a:r>
            <a:endParaRPr lang="el-GR"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a.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Reference scenario</a:t>
            </a:r>
            <a:r>
              <a:rPr lang="en-US" sz="1400" dirty="0">
                <a:effectLst/>
                <a:latin typeface="Calibri" panose="020F0502020204030204" pitchFamily="34" charset="0"/>
                <a:ea typeface="Times New Roman" panose="02020603050405020304" pitchFamily="18" charset="0"/>
                <a:cs typeface="Calibri" panose="020F0502020204030204" pitchFamily="34" charset="0"/>
              </a:rPr>
              <a:t>(Baseline hydrological conditions for the period 1980–2022. Existing land uses, management practices, and infrastructure.)</a:t>
            </a:r>
            <a:endParaRPr lang="el-GR"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b.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−10% Precipitation </a:t>
            </a:r>
            <a:r>
              <a:rPr lang="en-US" sz="1400" dirty="0">
                <a:effectLst/>
                <a:latin typeface="Calibri" panose="020F0502020204030204" pitchFamily="34" charset="0"/>
                <a:ea typeface="Times New Roman" panose="02020603050405020304" pitchFamily="18" charset="0"/>
                <a:cs typeface="Calibri" panose="020F0502020204030204" pitchFamily="34" charset="0"/>
              </a:rPr>
              <a:t>(Climate scenario in which precipitation during the historical period is reduced by 10% to simulate future climatic conditions.)</a:t>
            </a:r>
            <a:endParaRPr lang="el-GR"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c.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−20% Precipitation </a:t>
            </a:r>
            <a:r>
              <a:rPr lang="en-US" sz="1400" dirty="0">
                <a:effectLst/>
                <a:latin typeface="Calibri" panose="020F0502020204030204" pitchFamily="34" charset="0"/>
                <a:ea typeface="Times New Roman" panose="02020603050405020304" pitchFamily="18" charset="0"/>
                <a:cs typeface="Calibri" panose="020F0502020204030204" pitchFamily="34" charset="0"/>
              </a:rPr>
              <a:t>(Climate scenario in which precipitation during the historical period is reduced by 20% to simulate future climatic conditions.)</a:t>
            </a:r>
            <a:endParaRPr lang="el-GR"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d.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Severe drought: 5 consecutive dry years</a:t>
            </a:r>
            <a:r>
              <a:rPr lang="en-US" sz="1600" b="1" dirty="0">
                <a:latin typeface="Calibri" panose="020F0502020204030204" pitchFamily="34" charset="0"/>
                <a:ea typeface="Times New Roman" panose="02020603050405020304" pitchFamily="18" charset="0"/>
                <a:cs typeface="Arial" panose="020B060402020202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(Stochastic climate scenario with periods of five consecutive dry years to simulate more severe future droughts.)</a:t>
            </a:r>
            <a:endParaRPr lang="el-GR"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e.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Prolonged drought: 7 consecutive dry years</a:t>
            </a:r>
            <a:r>
              <a:rPr lang="en-US" sz="1400" dirty="0">
                <a:effectLst/>
                <a:latin typeface="Calibri" panose="020F0502020204030204" pitchFamily="34" charset="0"/>
                <a:ea typeface="Times New Roman" panose="02020603050405020304" pitchFamily="18" charset="0"/>
                <a:cs typeface="Calibri" panose="020F0502020204030204" pitchFamily="34" charset="0"/>
              </a:rPr>
              <a:t>(Stochastic scenario with periods of seven consecutive dry years to simulate prolonged future droughts.)</a:t>
            </a:r>
            <a:endParaRPr lang="el-G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itle 1">
            <a:extLst>
              <a:ext uri="{FF2B5EF4-FFF2-40B4-BE49-F238E27FC236}">
                <a16:creationId xmlns:a16="http://schemas.microsoft.com/office/drawing/2014/main" id="{26A6C5D6-B3FE-E7A2-CDEB-ECBBF8647F99}"/>
              </a:ext>
            </a:extLst>
          </p:cNvPr>
          <p:cNvSpPr>
            <a:spLocks noGrp="1"/>
          </p:cNvSpPr>
          <p:nvPr>
            <p:ph type="ctrTitle"/>
          </p:nvPr>
        </p:nvSpPr>
        <p:spPr>
          <a:xfrm>
            <a:off x="4025159" y="753711"/>
            <a:ext cx="4264261" cy="482813"/>
          </a:xfrm>
        </p:spPr>
        <p:txBody>
          <a:bodyPr>
            <a:normAutofit fontScale="90000"/>
          </a:bodyPr>
          <a:lstStyle/>
          <a:p>
            <a:r>
              <a:rPr lang="en-US" sz="3600" dirty="0">
                <a:solidFill>
                  <a:srgbClr val="0070C0"/>
                </a:solidFill>
                <a:latin typeface="Calibri" panose="020F0502020204030204" pitchFamily="34" charset="0"/>
                <a:cs typeface="Calibri" panose="020F0502020204030204" pitchFamily="34" charset="0"/>
              </a:rPr>
              <a:t>Scenarios used in the SG</a:t>
            </a:r>
            <a:endParaRPr lang="el-GR" sz="3400" dirty="0">
              <a:solidFill>
                <a:srgbClr val="0070C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C24CFCFF-997A-1C41-58CF-B41A0C0EB25A}"/>
              </a:ext>
            </a:extLst>
          </p:cNvPr>
          <p:cNvSpPr txBox="1">
            <a:spLocks/>
          </p:cNvSpPr>
          <p:nvPr/>
        </p:nvSpPr>
        <p:spPr>
          <a:xfrm>
            <a:off x="7132301" y="1324574"/>
            <a:ext cx="4661019" cy="2572259"/>
          </a:xfrm>
          <a:prstGeom prst="rect">
            <a:avLst/>
          </a:prstGeom>
          <a:solidFill>
            <a:schemeClr val="accent2">
              <a:lumMod val="40000"/>
              <a:lumOff val="60000"/>
            </a:schemeClr>
          </a:solidFill>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buNone/>
            </a:pP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a:spcAft>
                <a:spcPts val="600"/>
              </a:spcAft>
              <a:buNone/>
            </a:pPr>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a:spcAft>
                <a:spcPts val="600"/>
              </a:spcAft>
            </a:pPr>
            <a:r>
              <a:rPr lang="en-US" sz="1400" b="1" dirty="0">
                <a:latin typeface="Calibri" panose="020F0502020204030204" pitchFamily="34" charset="0"/>
                <a:ea typeface="Times New Roman" panose="02020603050405020304" pitchFamily="18" charset="0"/>
                <a:cs typeface="Calibri" panose="020F0502020204030204" pitchFamily="34" charset="0"/>
              </a:rPr>
              <a:t>Infrastructure Scenarios</a:t>
            </a:r>
            <a:endParaRPr lang="el-GR" sz="1600" dirty="0">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a.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Infrastructure reference scenario</a:t>
            </a:r>
            <a:r>
              <a:rPr lang="en-US" sz="1600" b="1" dirty="0">
                <a:latin typeface="Calibri" panose="020F0502020204030204" pitchFamily="34" charset="0"/>
                <a:ea typeface="Times New Roman" panose="02020603050405020304" pitchFamily="18" charset="0"/>
                <a:cs typeface="Arial" panose="020B060402020202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(Baseline hydrological conditions for the period 1980–2022. Existing land uses, management practices, and infrastructure.)</a:t>
            </a:r>
            <a:endParaRPr lang="el-GR"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buNone/>
            </a:pPr>
            <a:r>
              <a:rPr lang="en-US" sz="1400" dirty="0">
                <a:effectLst/>
                <a:latin typeface="Calibri" panose="020F0502020204030204" pitchFamily="34" charset="0"/>
                <a:ea typeface="Times New Roman" panose="02020603050405020304" pitchFamily="18" charset="0"/>
                <a:cs typeface="Calibri" panose="020F0502020204030204" pitchFamily="34" charset="0"/>
              </a:rPr>
              <a:t>b.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Platis River diversion + PWSS expansion</a:t>
            </a:r>
            <a:r>
              <a:rPr lang="en-US" sz="1600" b="1" dirty="0">
                <a:latin typeface="Calibri" panose="020F0502020204030204" pitchFamily="34" charset="0"/>
                <a:ea typeface="Times New Roman" panose="02020603050405020304" pitchFamily="18" charset="0"/>
                <a:cs typeface="Arial" panose="020B060402020202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(Diversion of water from the Platis River to the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Faneromeni</a:t>
            </a:r>
            <a:r>
              <a:rPr lang="en-US" sz="1400" dirty="0">
                <a:effectLst/>
                <a:latin typeface="Calibri" panose="020F0502020204030204" pitchFamily="34" charset="0"/>
                <a:ea typeface="Times New Roman" panose="02020603050405020304" pitchFamily="18" charset="0"/>
                <a:cs typeface="Calibri" panose="020F0502020204030204" pitchFamily="34" charset="0"/>
              </a:rPr>
              <a:t> Dam. Expansion of the existing irrigation system (PWSS) to cover additional areas supplied with water from the dam.)</a:t>
            </a:r>
            <a:endParaRPr lang="el-G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reeform 3">
            <a:extLst>
              <a:ext uri="{FF2B5EF4-FFF2-40B4-BE49-F238E27FC236}">
                <a16:creationId xmlns:a16="http://schemas.microsoft.com/office/drawing/2014/main" id="{D14564E3-F9DC-7082-CD07-43A7182675A9}"/>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C210C120-F00D-E895-CDC1-9C7EF093B4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83529C6A-4260-587D-D812-E3241F9692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Tree>
    <p:extLst>
      <p:ext uri="{BB962C8B-B14F-4D97-AF65-F5344CB8AC3E}">
        <p14:creationId xmlns:p14="http://schemas.microsoft.com/office/powerpoint/2010/main" val="1613348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AA152-09EC-5015-D734-580DFC1C5C10}"/>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189924D0-72B2-5F6B-3ABD-CD54A551A46B}"/>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5</a:t>
            </a:fld>
            <a:endParaRPr lang="en-US"/>
          </a:p>
        </p:txBody>
      </p:sp>
      <p:sp>
        <p:nvSpPr>
          <p:cNvPr id="4" name="Content Placeholder 2">
            <a:extLst>
              <a:ext uri="{FF2B5EF4-FFF2-40B4-BE49-F238E27FC236}">
                <a16:creationId xmlns:a16="http://schemas.microsoft.com/office/drawing/2014/main" id="{D517BBD3-A354-8780-A21E-9475D990ADBB}"/>
              </a:ext>
            </a:extLst>
          </p:cNvPr>
          <p:cNvSpPr txBox="1">
            <a:spLocks/>
          </p:cNvSpPr>
          <p:nvPr/>
        </p:nvSpPr>
        <p:spPr>
          <a:xfrm>
            <a:off x="611775" y="1236524"/>
            <a:ext cx="5908705" cy="4497354"/>
          </a:xfrm>
          <a:prstGeom prst="rect">
            <a:avLst/>
          </a:prstGeom>
          <a:solidFill>
            <a:schemeClr val="accent6">
              <a:lumMod val="40000"/>
              <a:lumOff val="60000"/>
            </a:schemeClr>
          </a:solidFill>
        </p:spPr>
        <p:txBody>
          <a:bodyPr vert="horz" lIns="91440" tIns="45720" rIns="91440" bIns="45720" rtlCol="0" anchor="b">
            <a:normAutofit fontScale="92500"/>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buNone/>
            </a:pPr>
            <a:r>
              <a:rPr lang="en-US" sz="1600" b="1" dirty="0">
                <a:effectLst/>
                <a:latin typeface="Calibri" panose="020F0502020204030204" pitchFamily="34" charset="0"/>
                <a:ea typeface="Times New Roman" panose="02020603050405020304" pitchFamily="18" charset="0"/>
                <a:cs typeface="Calibri" panose="020F0502020204030204" pitchFamily="34" charset="0"/>
              </a:rPr>
              <a:t>Economic Scenarios</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marL="450215">
              <a:spcAft>
                <a:spcPts val="6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a.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Reference scenario </a:t>
            </a:r>
            <a:r>
              <a:rPr lang="en-US" sz="1600" dirty="0">
                <a:effectLst/>
                <a:latin typeface="Calibri" panose="020F0502020204030204" pitchFamily="34" charset="0"/>
                <a:ea typeface="Times New Roman" panose="02020603050405020304" pitchFamily="18" charset="0"/>
                <a:cs typeface="Calibri" panose="020F0502020204030204" pitchFamily="34" charset="0"/>
              </a:rPr>
              <a:t>(Current allocation rules and tariffs remain unchanged. Stable framework without incentives for improvement.)</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marL="450215">
              <a:spcAft>
                <a:spcPts val="6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b.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Increase in olive oil price (+30%)</a:t>
            </a:r>
            <a:r>
              <a:rPr lang="en-US" sz="1800" b="1" dirty="0">
                <a:latin typeface="Calibri" panose="020F0502020204030204" pitchFamily="34" charset="0"/>
                <a:ea typeface="Times New Roman" panose="02020603050405020304" pitchFamily="18" charset="0"/>
                <a:cs typeface="Arial" panose="020B0604020202020204" pitchFamily="34" charset="0"/>
              </a:rPr>
              <a:t> </a:t>
            </a:r>
            <a:r>
              <a:rPr lang="en-US" sz="1600" dirty="0">
                <a:effectLst/>
                <a:latin typeface="Calibri" panose="020F0502020204030204" pitchFamily="34" charset="0"/>
                <a:ea typeface="Times New Roman" panose="02020603050405020304" pitchFamily="18" charset="0"/>
                <a:cs typeface="Calibri" panose="020F0502020204030204" pitchFamily="34" charset="0"/>
              </a:rPr>
              <a:t>(Increase in the international olive oil price, resulting in higher profits for farmers, but a potential increase in over-abstraction.)</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marL="450215">
              <a:spcAft>
                <a:spcPts val="6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c.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Decrease in olive oil price (−30%) </a:t>
            </a:r>
            <a:r>
              <a:rPr lang="en-US" sz="1600" dirty="0">
                <a:effectLst/>
                <a:latin typeface="Calibri" panose="020F0502020204030204" pitchFamily="34" charset="0"/>
                <a:ea typeface="Times New Roman" panose="02020603050405020304" pitchFamily="18" charset="0"/>
                <a:cs typeface="Calibri" panose="020F0502020204030204" pitchFamily="34" charset="0"/>
              </a:rPr>
              <a:t>(Decrease in price, leading to reduced profits and increased economic pressure on farmers.)</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marL="450215">
              <a:spcAft>
                <a:spcPts val="6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d.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Increase in water cost (+0.5 €/m³) </a:t>
            </a:r>
            <a:r>
              <a:rPr lang="en-US" sz="1600" dirty="0">
                <a:effectLst/>
                <a:latin typeface="Calibri" panose="020F0502020204030204" pitchFamily="34" charset="0"/>
                <a:ea typeface="Times New Roman" panose="02020603050405020304" pitchFamily="18" charset="0"/>
                <a:cs typeface="Calibri" panose="020F0502020204030204" pitchFamily="34" charset="0"/>
              </a:rPr>
              <a:t>(Higher water price encourages water saving but reduces agricultural profit.)</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marL="450215">
              <a:spcAft>
                <a:spcPts val="6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e.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Increase in water cost (+1 €/m³)</a:t>
            </a:r>
            <a:r>
              <a:rPr lang="en-US" sz="1800" b="1" dirty="0">
                <a:latin typeface="Calibri" panose="020F0502020204030204" pitchFamily="34" charset="0"/>
                <a:ea typeface="Times New Roman" panose="02020603050405020304" pitchFamily="18" charset="0"/>
                <a:cs typeface="Arial" panose="020B0604020202020204" pitchFamily="34" charset="0"/>
              </a:rPr>
              <a:t> </a:t>
            </a:r>
            <a:r>
              <a:rPr lang="en-US" sz="1600" dirty="0">
                <a:effectLst/>
                <a:latin typeface="Calibri" panose="020F0502020204030204" pitchFamily="34" charset="0"/>
                <a:ea typeface="Times New Roman" panose="02020603050405020304" pitchFamily="18" charset="0"/>
                <a:cs typeface="Calibri" panose="020F0502020204030204" pitchFamily="34" charset="0"/>
              </a:rPr>
              <a:t>(Even greater reduction in water consumption but significant impact on agricultural profits.)</a:t>
            </a:r>
            <a:endParaRPr lang="el-G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itle 1">
            <a:extLst>
              <a:ext uri="{FF2B5EF4-FFF2-40B4-BE49-F238E27FC236}">
                <a16:creationId xmlns:a16="http://schemas.microsoft.com/office/drawing/2014/main" id="{10945AF4-49C6-3545-3E5E-49E8F278B830}"/>
              </a:ext>
            </a:extLst>
          </p:cNvPr>
          <p:cNvSpPr>
            <a:spLocks noGrp="1"/>
          </p:cNvSpPr>
          <p:nvPr>
            <p:ph type="ctrTitle"/>
          </p:nvPr>
        </p:nvSpPr>
        <p:spPr>
          <a:xfrm>
            <a:off x="4025159" y="753711"/>
            <a:ext cx="4264261" cy="482813"/>
          </a:xfrm>
        </p:spPr>
        <p:txBody>
          <a:bodyPr>
            <a:normAutofit fontScale="90000"/>
          </a:bodyPr>
          <a:lstStyle/>
          <a:p>
            <a:r>
              <a:rPr lang="en-US" sz="3600" dirty="0">
                <a:solidFill>
                  <a:srgbClr val="0070C0"/>
                </a:solidFill>
                <a:latin typeface="Calibri" panose="020F0502020204030204" pitchFamily="34" charset="0"/>
                <a:cs typeface="Calibri" panose="020F0502020204030204" pitchFamily="34" charset="0"/>
              </a:rPr>
              <a:t>Scenarios used in the SG</a:t>
            </a:r>
            <a:endParaRPr lang="el-GR" sz="3400" dirty="0">
              <a:solidFill>
                <a:srgbClr val="0070C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2D01EC66-742E-3672-F0CC-59C5FB254D68}"/>
              </a:ext>
            </a:extLst>
          </p:cNvPr>
          <p:cNvSpPr txBox="1">
            <a:spLocks/>
          </p:cNvSpPr>
          <p:nvPr/>
        </p:nvSpPr>
        <p:spPr>
          <a:xfrm>
            <a:off x="6520480" y="1235953"/>
            <a:ext cx="5467738" cy="4497354"/>
          </a:xfrm>
          <a:prstGeom prst="rect">
            <a:avLst/>
          </a:prstGeom>
          <a:solidFill>
            <a:schemeClr val="bg2">
              <a:lumMod val="75000"/>
            </a:schemeClr>
          </a:solidFill>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spcAft>
                <a:spcPts val="600"/>
              </a:spcAft>
              <a:buNone/>
            </a:pPr>
            <a:r>
              <a:rPr lang="en-US" sz="1400" b="1" dirty="0">
                <a:effectLst/>
                <a:latin typeface="Calibri" panose="020F0502020204030204" pitchFamily="34" charset="0"/>
                <a:ea typeface="Times New Roman" panose="02020603050405020304" pitchFamily="18" charset="0"/>
                <a:cs typeface="Calibri" panose="020F0502020204030204" pitchFamily="34" charset="0"/>
              </a:rPr>
              <a:t>Management Scenarios</a:t>
            </a:r>
            <a:br>
              <a:rPr lang="en-US" sz="1400" b="1" dirty="0">
                <a:effectLst/>
                <a:latin typeface="Calibri" panose="020F0502020204030204" pitchFamily="34" charset="0"/>
                <a:ea typeface="Times New Roman" panose="02020603050405020304" pitchFamily="18" charset="0"/>
                <a:cs typeface="Calibri" panose="020F0502020204030204" pitchFamily="34" charset="0"/>
              </a:rPr>
            </a:br>
            <a:br>
              <a:rPr lang="en-US" sz="800" b="1" dirty="0">
                <a:latin typeface="Calibri" panose="020F0502020204030204" pitchFamily="34" charset="0"/>
                <a:ea typeface="Times New Roman" panose="02020603050405020304" pitchFamily="18" charset="0"/>
                <a:cs typeface="Arial" panose="020B0604020202020204" pitchFamily="34" charset="0"/>
              </a:rPr>
            </a:br>
            <a:r>
              <a:rPr lang="en-US" sz="1400" dirty="0">
                <a:effectLst/>
                <a:latin typeface="Calibri" panose="020F0502020204030204" pitchFamily="34" charset="0"/>
                <a:ea typeface="Times New Roman" panose="02020603050405020304" pitchFamily="18" charset="0"/>
                <a:cs typeface="Calibri" panose="020F0502020204030204" pitchFamily="34" charset="0"/>
              </a:rPr>
              <a:t>a.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All olive trees are irrigated </a:t>
            </a:r>
            <a:r>
              <a:rPr lang="en-US" sz="1600" b="1" dirty="0">
                <a:latin typeface="Calibri" panose="020F0502020204030204" pitchFamily="34" charset="0"/>
                <a:ea typeface="Times New Roman" panose="02020603050405020304" pitchFamily="18" charset="0"/>
                <a:cs typeface="Arial" panose="020B060402020202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(All olive trees receive irrigation. This scenario creates high pressure on irrigation infrastructure and aquifers, increasing the risk of overexploitation and seawater intrusion. Other sectors may face water shortages, and conflicts among users may be intense.)</a:t>
            </a:r>
          </a:p>
          <a:p>
            <a:pPr>
              <a:spcBef>
                <a:spcPts val="0"/>
              </a:spcBef>
              <a:buNone/>
            </a:pPr>
            <a:br>
              <a:rPr lang="en-US" sz="800" dirty="0">
                <a:latin typeface="Calibri" panose="020F0502020204030204" pitchFamily="34" charset="0"/>
                <a:ea typeface="Times New Roman" panose="02020603050405020304" pitchFamily="18" charset="0"/>
                <a:cs typeface="Arial" panose="020B0604020202020204" pitchFamily="34" charset="0"/>
              </a:rPr>
            </a:br>
            <a:r>
              <a:rPr lang="en-US" sz="1400" dirty="0">
                <a:effectLst/>
                <a:latin typeface="Calibri" panose="020F0502020204030204" pitchFamily="34" charset="0"/>
                <a:ea typeface="Times New Roman" panose="02020603050405020304" pitchFamily="18" charset="0"/>
                <a:cs typeface="Calibri" panose="020F0502020204030204" pitchFamily="34" charset="0"/>
              </a:rPr>
              <a:t>b.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All olive trees are cultivated without irrigation</a:t>
            </a:r>
            <a:r>
              <a:rPr lang="en-US" sz="1600" b="1" dirty="0">
                <a:latin typeface="Calibri" panose="020F0502020204030204" pitchFamily="34" charset="0"/>
                <a:ea typeface="Times New Roman" panose="02020603050405020304" pitchFamily="18" charset="0"/>
                <a:cs typeface="Arial" panose="020B060402020202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(Olive trees are cultivated without irrigation. This reduces pressure on groundwater aquifers, but farmers become dependent on rainfall and more vulnerable to drought. This scenario cannot be associated with the diversion of water from the Platis River to the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Faneromeni</a:t>
            </a:r>
            <a:r>
              <a:rPr lang="en-US" sz="1400" dirty="0">
                <a:effectLst/>
                <a:latin typeface="Calibri" panose="020F0502020204030204" pitchFamily="34" charset="0"/>
                <a:ea typeface="Times New Roman" panose="02020603050405020304" pitchFamily="18" charset="0"/>
                <a:cs typeface="Calibri" panose="020F0502020204030204" pitchFamily="34" charset="0"/>
              </a:rPr>
              <a:t> Dam.)</a:t>
            </a:r>
            <a:br>
              <a:rPr lang="en-US" sz="1600" dirty="0">
                <a:latin typeface="Calibri" panose="020F0502020204030204" pitchFamily="34" charset="0"/>
                <a:ea typeface="Times New Roman" panose="02020603050405020304" pitchFamily="18" charset="0"/>
                <a:cs typeface="Arial" panose="020B0604020202020204" pitchFamily="34" charset="0"/>
              </a:rPr>
            </a:br>
            <a:br>
              <a:rPr lang="en-US" sz="800" dirty="0">
                <a:latin typeface="Calibri" panose="020F0502020204030204" pitchFamily="34" charset="0"/>
                <a:ea typeface="Times New Roman" panose="02020603050405020304" pitchFamily="18" charset="0"/>
                <a:cs typeface="Arial" panose="020B0604020202020204" pitchFamily="34" charset="0"/>
              </a:rPr>
            </a:br>
            <a:r>
              <a:rPr lang="en-US" sz="1400" dirty="0">
                <a:effectLst/>
                <a:latin typeface="Calibri" panose="020F0502020204030204" pitchFamily="34" charset="0"/>
                <a:ea typeface="Times New Roman" panose="02020603050405020304" pitchFamily="18" charset="0"/>
                <a:cs typeface="Calibri" panose="020F0502020204030204" pitchFamily="34" charset="0"/>
              </a:rPr>
              <a:t>c. </a:t>
            </a:r>
            <a:r>
              <a:rPr lang="en-US" sz="1400" b="1" dirty="0">
                <a:effectLst/>
                <a:latin typeface="Calibri" panose="020F0502020204030204" pitchFamily="34" charset="0"/>
                <a:ea typeface="Times New Roman" panose="02020603050405020304" pitchFamily="18" charset="0"/>
                <a:cs typeface="Calibri" panose="020F0502020204030204" pitchFamily="34" charset="0"/>
              </a:rPr>
              <a:t>Increase in avocado cultivation</a:t>
            </a:r>
            <a:r>
              <a:rPr lang="en-US" sz="1600" b="1" dirty="0">
                <a:latin typeface="Calibri" panose="020F0502020204030204" pitchFamily="34" charset="0"/>
                <a:ea typeface="Times New Roman" panose="02020603050405020304" pitchFamily="18" charset="0"/>
                <a:cs typeface="Arial" panose="020B060402020202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(Increase in high-value crops such as avocado. Five percent of irrigated olive trees have been replaced by avocado trees in the central part of the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Tympaki</a:t>
            </a:r>
            <a:r>
              <a:rPr lang="en-US" sz="1400" dirty="0">
                <a:effectLst/>
                <a:latin typeface="Calibri" panose="020F0502020204030204" pitchFamily="34" charset="0"/>
                <a:ea typeface="Times New Roman" panose="02020603050405020304" pitchFamily="18" charset="0"/>
                <a:cs typeface="Calibri" panose="020F0502020204030204" pitchFamily="34" charset="0"/>
              </a:rPr>
              <a:t> basin. This crop generates higher income but requires increased irrigation demand.)</a:t>
            </a:r>
            <a:endParaRPr lang="el-G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reeform 3">
            <a:extLst>
              <a:ext uri="{FF2B5EF4-FFF2-40B4-BE49-F238E27FC236}">
                <a16:creationId xmlns:a16="http://schemas.microsoft.com/office/drawing/2014/main" id="{F2E31228-165B-17D7-B71F-DA235088340F}"/>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2221A57B-3103-3850-B443-AFC4A52CE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22766CF0-5AD9-6AF0-2DC6-1B4B7270B1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Tree>
    <p:extLst>
      <p:ext uri="{BB962C8B-B14F-4D97-AF65-F5344CB8AC3E}">
        <p14:creationId xmlns:p14="http://schemas.microsoft.com/office/powerpoint/2010/main" val="3830320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70F16-1A6B-9BA7-8C7B-F87DF06EBB66}"/>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B4DBA59D-B6D4-DC29-92D4-5A2CFC11909B}"/>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6</a:t>
            </a:fld>
            <a:endParaRPr lang="en-US"/>
          </a:p>
        </p:txBody>
      </p:sp>
      <p:sp>
        <p:nvSpPr>
          <p:cNvPr id="7" name="Title 1">
            <a:extLst>
              <a:ext uri="{FF2B5EF4-FFF2-40B4-BE49-F238E27FC236}">
                <a16:creationId xmlns:a16="http://schemas.microsoft.com/office/drawing/2014/main" id="{54507ABA-768C-5907-1CFE-511800307265}"/>
              </a:ext>
            </a:extLst>
          </p:cNvPr>
          <p:cNvSpPr>
            <a:spLocks noGrp="1"/>
          </p:cNvSpPr>
          <p:nvPr>
            <p:ph type="ctrTitle"/>
          </p:nvPr>
        </p:nvSpPr>
        <p:spPr>
          <a:xfrm>
            <a:off x="4593706" y="753425"/>
            <a:ext cx="3107095" cy="482813"/>
          </a:xfrm>
        </p:spPr>
        <p:txBody>
          <a:bodyPr>
            <a:normAutofit fontScale="90000"/>
          </a:bodyPr>
          <a:lstStyle/>
          <a:p>
            <a:r>
              <a:rPr lang="en-US" sz="3600" dirty="0">
                <a:solidFill>
                  <a:srgbClr val="0070C0"/>
                </a:solidFill>
                <a:latin typeface="Calibri" panose="020F0502020204030204" pitchFamily="34" charset="0"/>
                <a:cs typeface="Calibri" panose="020F0502020204030204" pitchFamily="34" charset="0"/>
              </a:rPr>
              <a:t>Some SG…results</a:t>
            </a:r>
            <a:endParaRPr lang="el-GR" sz="3400" dirty="0">
              <a:solidFill>
                <a:srgbClr val="0070C0"/>
              </a:solidFill>
              <a:latin typeface="Calibri" panose="020F0502020204030204" pitchFamily="34" charset="0"/>
              <a:cs typeface="Calibri" panose="020F0502020204030204" pitchFamily="34" charset="0"/>
            </a:endParaRPr>
          </a:p>
        </p:txBody>
      </p:sp>
      <p:sp>
        <p:nvSpPr>
          <p:cNvPr id="2" name="Freeform 3">
            <a:extLst>
              <a:ext uri="{FF2B5EF4-FFF2-40B4-BE49-F238E27FC236}">
                <a16:creationId xmlns:a16="http://schemas.microsoft.com/office/drawing/2014/main" id="{1D8FDE15-1F62-6A07-0E2B-6C6DEA6DC07C}"/>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86FE517A-38CE-8D41-3993-009839625E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CCA3D520-A139-EF03-16DC-086CC351FF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pic>
        <p:nvPicPr>
          <p:cNvPr id="8" name="Picture 7">
            <a:extLst>
              <a:ext uri="{FF2B5EF4-FFF2-40B4-BE49-F238E27FC236}">
                <a16:creationId xmlns:a16="http://schemas.microsoft.com/office/drawing/2014/main" id="{98B2E7AC-C77C-2199-C7E5-42AF326FD0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894" y="1236238"/>
            <a:ext cx="6621013" cy="2647577"/>
          </a:xfrm>
          <a:prstGeom prst="rect">
            <a:avLst/>
          </a:prstGeom>
        </p:spPr>
      </p:pic>
      <p:pic>
        <p:nvPicPr>
          <p:cNvPr id="10" name="Picture 9">
            <a:extLst>
              <a:ext uri="{FF2B5EF4-FFF2-40B4-BE49-F238E27FC236}">
                <a16:creationId xmlns:a16="http://schemas.microsoft.com/office/drawing/2014/main" id="{E46C9BAE-1574-2C18-206D-B269344E9D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2629" y="3593360"/>
            <a:ext cx="6827058" cy="2647577"/>
          </a:xfrm>
          <a:prstGeom prst="rect">
            <a:avLst/>
          </a:prstGeom>
        </p:spPr>
      </p:pic>
      <p:sp>
        <p:nvSpPr>
          <p:cNvPr id="12" name="Title 1">
            <a:extLst>
              <a:ext uri="{FF2B5EF4-FFF2-40B4-BE49-F238E27FC236}">
                <a16:creationId xmlns:a16="http://schemas.microsoft.com/office/drawing/2014/main" id="{868F530F-6718-2309-C8A3-01B0BC19CC8A}"/>
              </a:ext>
            </a:extLst>
          </p:cNvPr>
          <p:cNvSpPr txBox="1">
            <a:spLocks/>
          </p:cNvSpPr>
          <p:nvPr/>
        </p:nvSpPr>
        <p:spPr>
          <a:xfrm rot="20111891">
            <a:off x="3808266" y="2226196"/>
            <a:ext cx="2494394" cy="347588"/>
          </a:xfrm>
          <a:prstGeom prst="rect">
            <a:avLst/>
          </a:prstGeom>
        </p:spPr>
        <p:txBody>
          <a:bodyPr vert="horz" lIns="91440" tIns="45720" rIns="91440" bIns="45720" rtlCol="0" anchor="t">
            <a:normAutofit fontScale="9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000" dirty="0">
                <a:solidFill>
                  <a:srgbClr val="FF0000"/>
                </a:solidFill>
                <a:latin typeface="Calibri" panose="020F0502020204030204" pitchFamily="34" charset="0"/>
                <a:cs typeface="Calibri" panose="020F0502020204030204" pitchFamily="34" charset="0"/>
              </a:rPr>
              <a:t>Reference infrastructure</a:t>
            </a:r>
            <a:endParaRPr lang="el-GR" sz="2000" dirty="0">
              <a:solidFill>
                <a:srgbClr val="FF0000"/>
              </a:solidFill>
              <a:latin typeface="Calibri" panose="020F0502020204030204" pitchFamily="34" charset="0"/>
              <a:cs typeface="Calibri" panose="020F0502020204030204" pitchFamily="34" charset="0"/>
            </a:endParaRPr>
          </a:p>
        </p:txBody>
      </p:sp>
      <p:sp>
        <p:nvSpPr>
          <p:cNvPr id="13" name="Title 1">
            <a:extLst>
              <a:ext uri="{FF2B5EF4-FFF2-40B4-BE49-F238E27FC236}">
                <a16:creationId xmlns:a16="http://schemas.microsoft.com/office/drawing/2014/main" id="{13E8D889-E340-5DE4-FE2E-7263A675943D}"/>
              </a:ext>
            </a:extLst>
          </p:cNvPr>
          <p:cNvSpPr txBox="1">
            <a:spLocks/>
          </p:cNvSpPr>
          <p:nvPr/>
        </p:nvSpPr>
        <p:spPr>
          <a:xfrm rot="20111891">
            <a:off x="7741884" y="4900905"/>
            <a:ext cx="3245566" cy="347588"/>
          </a:xfrm>
          <a:prstGeom prst="rect">
            <a:avLst/>
          </a:prstGeom>
        </p:spPr>
        <p:txBody>
          <a:bodyPr vert="horz" lIns="91440" tIns="45720" rIns="91440" bIns="45720" rtlCol="0" anchor="t">
            <a:normAutofit fontScale="9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000" dirty="0">
                <a:solidFill>
                  <a:srgbClr val="FF0000"/>
                </a:solidFill>
                <a:latin typeface="Calibri" panose="020F0502020204030204" pitchFamily="34" charset="0"/>
                <a:cs typeface="Calibri" panose="020F0502020204030204" pitchFamily="34" charset="0"/>
              </a:rPr>
              <a:t>Adding Platis Dam &amp; diversion</a:t>
            </a:r>
            <a:endParaRPr lang="el-G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9937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1C083-330A-73AB-41E5-33E246902D7A}"/>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BACAD546-41F6-4C00-CC89-CDF03323F449}"/>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7</a:t>
            </a:fld>
            <a:endParaRPr lang="en-US"/>
          </a:p>
        </p:txBody>
      </p:sp>
      <p:sp>
        <p:nvSpPr>
          <p:cNvPr id="7" name="Title 1">
            <a:extLst>
              <a:ext uri="{FF2B5EF4-FFF2-40B4-BE49-F238E27FC236}">
                <a16:creationId xmlns:a16="http://schemas.microsoft.com/office/drawing/2014/main" id="{4EF07F37-778D-5BDC-B7F3-3AF2ED7449E3}"/>
              </a:ext>
            </a:extLst>
          </p:cNvPr>
          <p:cNvSpPr>
            <a:spLocks noGrp="1"/>
          </p:cNvSpPr>
          <p:nvPr>
            <p:ph type="ctrTitle"/>
          </p:nvPr>
        </p:nvSpPr>
        <p:spPr>
          <a:xfrm>
            <a:off x="4593706" y="753425"/>
            <a:ext cx="3107095" cy="482813"/>
          </a:xfrm>
        </p:spPr>
        <p:txBody>
          <a:bodyPr>
            <a:normAutofit fontScale="90000"/>
          </a:bodyPr>
          <a:lstStyle/>
          <a:p>
            <a:r>
              <a:rPr lang="en-US" sz="3600" dirty="0">
                <a:solidFill>
                  <a:srgbClr val="0070C0"/>
                </a:solidFill>
                <a:latin typeface="Calibri" panose="020F0502020204030204" pitchFamily="34" charset="0"/>
                <a:cs typeface="Calibri" panose="020F0502020204030204" pitchFamily="34" charset="0"/>
              </a:rPr>
              <a:t>Some SG…results</a:t>
            </a:r>
            <a:endParaRPr lang="el-GR" sz="3400" dirty="0">
              <a:solidFill>
                <a:srgbClr val="0070C0"/>
              </a:solidFill>
              <a:latin typeface="Calibri" panose="020F0502020204030204" pitchFamily="34" charset="0"/>
              <a:cs typeface="Calibri" panose="020F0502020204030204" pitchFamily="34" charset="0"/>
            </a:endParaRPr>
          </a:p>
        </p:txBody>
      </p:sp>
      <p:sp>
        <p:nvSpPr>
          <p:cNvPr id="2" name="Freeform 3">
            <a:extLst>
              <a:ext uri="{FF2B5EF4-FFF2-40B4-BE49-F238E27FC236}">
                <a16:creationId xmlns:a16="http://schemas.microsoft.com/office/drawing/2014/main" id="{C683E8CA-3684-14C1-A1DF-25498D40EDA6}"/>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FEABFEA1-E096-95EA-A83E-D3CC5647D6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91BA5228-B734-B33D-2F27-8A42F9D4BE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
        <p:nvSpPr>
          <p:cNvPr id="12" name="Title 1">
            <a:extLst>
              <a:ext uri="{FF2B5EF4-FFF2-40B4-BE49-F238E27FC236}">
                <a16:creationId xmlns:a16="http://schemas.microsoft.com/office/drawing/2014/main" id="{67E0E5CF-6491-74A7-1934-AD7E00F35E7A}"/>
              </a:ext>
            </a:extLst>
          </p:cNvPr>
          <p:cNvSpPr txBox="1">
            <a:spLocks/>
          </p:cNvSpPr>
          <p:nvPr/>
        </p:nvSpPr>
        <p:spPr>
          <a:xfrm>
            <a:off x="949588" y="1283379"/>
            <a:ext cx="4020692" cy="482813"/>
          </a:xfrm>
          <a:prstGeom prst="rect">
            <a:avLst/>
          </a:prstGeom>
        </p:spPr>
        <p:txBody>
          <a:bodyPr vert="horz" lIns="91440" tIns="45720" rIns="91440" bIns="45720" rtlCol="0" anchor="t">
            <a:normAutofit fontScale="82500" lnSpcReduction="2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pPr algn="ctr"/>
            <a:r>
              <a:rPr lang="en-US" sz="2000" dirty="0">
                <a:solidFill>
                  <a:srgbClr val="FF0000"/>
                </a:solidFill>
                <a:latin typeface="Calibri" panose="020F0502020204030204" pitchFamily="34" charset="0"/>
                <a:cs typeface="Calibri" panose="020F0502020204030204" pitchFamily="34" charset="0"/>
              </a:rPr>
              <a:t>Economic scenario (randomly choose by the game)</a:t>
            </a:r>
            <a:endParaRPr lang="el-GR" sz="2000" dirty="0">
              <a:solidFill>
                <a:srgbClr val="FF0000"/>
              </a:solidFill>
              <a:latin typeface="Calibri" panose="020F0502020204030204" pitchFamily="34" charset="0"/>
              <a:cs typeface="Calibri" panose="020F0502020204030204" pitchFamily="34" charset="0"/>
            </a:endParaRPr>
          </a:p>
        </p:txBody>
      </p:sp>
      <p:sp>
        <p:nvSpPr>
          <p:cNvPr id="13" name="Title 1">
            <a:extLst>
              <a:ext uri="{FF2B5EF4-FFF2-40B4-BE49-F238E27FC236}">
                <a16:creationId xmlns:a16="http://schemas.microsoft.com/office/drawing/2014/main" id="{C967B12B-15EB-FD33-620D-2541CE84D703}"/>
              </a:ext>
            </a:extLst>
          </p:cNvPr>
          <p:cNvSpPr txBox="1">
            <a:spLocks/>
          </p:cNvSpPr>
          <p:nvPr/>
        </p:nvSpPr>
        <p:spPr>
          <a:xfrm>
            <a:off x="4593706" y="3785367"/>
            <a:ext cx="3245566" cy="347588"/>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000" dirty="0">
                <a:solidFill>
                  <a:srgbClr val="FF0000"/>
                </a:solidFill>
                <a:latin typeface="Calibri" panose="020F0502020204030204" pitchFamily="34" charset="0"/>
                <a:cs typeface="Calibri" panose="020F0502020204030204" pitchFamily="34" charset="0"/>
              </a:rPr>
              <a:t>…and the “winner” is…</a:t>
            </a:r>
            <a:endParaRPr lang="el-GR" sz="2000" dirty="0">
              <a:solidFill>
                <a:srgbClr val="FF0000"/>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60C9EA7-20FD-6BFE-1594-8DE0F7D595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9588" y="1825149"/>
            <a:ext cx="3991382" cy="1879104"/>
          </a:xfrm>
          <a:prstGeom prst="rect">
            <a:avLst/>
          </a:prstGeom>
        </p:spPr>
      </p:pic>
      <p:pic>
        <p:nvPicPr>
          <p:cNvPr id="11" name="Picture 10">
            <a:extLst>
              <a:ext uri="{FF2B5EF4-FFF2-40B4-BE49-F238E27FC236}">
                <a16:creationId xmlns:a16="http://schemas.microsoft.com/office/drawing/2014/main" id="{3BDD5E24-1CD8-1AE3-B20E-E012F5A836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635" y="4132955"/>
            <a:ext cx="11782730" cy="1558213"/>
          </a:xfrm>
          <a:prstGeom prst="rect">
            <a:avLst/>
          </a:prstGeom>
        </p:spPr>
      </p:pic>
      <p:sp>
        <p:nvSpPr>
          <p:cNvPr id="14" name="Title 1">
            <a:extLst>
              <a:ext uri="{FF2B5EF4-FFF2-40B4-BE49-F238E27FC236}">
                <a16:creationId xmlns:a16="http://schemas.microsoft.com/office/drawing/2014/main" id="{29E8DA9A-57E2-D590-5781-2B95D4DD26D5}"/>
              </a:ext>
            </a:extLst>
          </p:cNvPr>
          <p:cNvSpPr txBox="1">
            <a:spLocks/>
          </p:cNvSpPr>
          <p:nvPr/>
        </p:nvSpPr>
        <p:spPr>
          <a:xfrm>
            <a:off x="3515278" y="5756987"/>
            <a:ext cx="5402422" cy="522009"/>
          </a:xfrm>
          <a:prstGeom prst="rect">
            <a:avLst/>
          </a:prstGeom>
        </p:spPr>
        <p:txBody>
          <a:bodyPr vert="horz" lIns="91440" tIns="45720" rIns="91440" bIns="45720" rtlCol="0" anchor="t">
            <a:normAutofit fontScale="975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800" dirty="0" err="1">
                <a:solidFill>
                  <a:schemeClr val="accent2">
                    <a:lumMod val="75000"/>
                  </a:schemeClr>
                </a:solidFill>
                <a:latin typeface="Calibri" panose="020F0502020204030204" pitchFamily="34" charset="0"/>
                <a:cs typeface="Calibri" panose="020F0502020204030204" pitchFamily="34" charset="0"/>
              </a:rPr>
              <a:t>Ooops</a:t>
            </a:r>
            <a:r>
              <a:rPr lang="en-US" sz="2800" dirty="0">
                <a:solidFill>
                  <a:schemeClr val="accent2">
                    <a:lumMod val="75000"/>
                  </a:schemeClr>
                </a:solidFill>
                <a:latin typeface="Calibri" panose="020F0502020204030204" pitchFamily="34" charset="0"/>
                <a:cs typeface="Calibri" panose="020F0502020204030204" pitchFamily="34" charset="0"/>
              </a:rPr>
              <a:t>…is there an opportunity?????</a:t>
            </a:r>
            <a:endParaRPr lang="el-GR" sz="2800" dirty="0">
              <a:solidFill>
                <a:schemeClr val="accent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384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F9A2C-E6E0-0AD6-0D9D-9C7E6FA5A07F}"/>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9EAFAB74-D498-C2AD-F3D2-C173DBD3DE29}"/>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8</a:t>
            </a:fld>
            <a:endParaRPr lang="en-US"/>
          </a:p>
        </p:txBody>
      </p:sp>
      <p:sp>
        <p:nvSpPr>
          <p:cNvPr id="2" name="Freeform 3">
            <a:extLst>
              <a:ext uri="{FF2B5EF4-FFF2-40B4-BE49-F238E27FC236}">
                <a16:creationId xmlns:a16="http://schemas.microsoft.com/office/drawing/2014/main" id="{3B8B5C63-730F-B4FB-7B55-FED34FC889A2}"/>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034C9300-731B-FCDF-FC0E-DB6B645A52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339147D5-5697-981A-4F88-D61494B9E4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sp>
        <p:nvSpPr>
          <p:cNvPr id="14" name="Title 1">
            <a:extLst>
              <a:ext uri="{FF2B5EF4-FFF2-40B4-BE49-F238E27FC236}">
                <a16:creationId xmlns:a16="http://schemas.microsoft.com/office/drawing/2014/main" id="{2E601073-6C7E-A6E9-01B9-4138F5573F6A}"/>
              </a:ext>
            </a:extLst>
          </p:cNvPr>
          <p:cNvSpPr txBox="1">
            <a:spLocks/>
          </p:cNvSpPr>
          <p:nvPr/>
        </p:nvSpPr>
        <p:spPr>
          <a:xfrm>
            <a:off x="3394789" y="905069"/>
            <a:ext cx="5402422" cy="482815"/>
          </a:xfrm>
          <a:prstGeom prst="rect">
            <a:avLst/>
          </a:prstGeom>
        </p:spPr>
        <p:txBody>
          <a:bodyPr vert="horz" lIns="91440" tIns="45720" rIns="91440" bIns="45720" rtlCol="0" anchor="t">
            <a:normAutofit fontScale="9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800" dirty="0">
                <a:solidFill>
                  <a:schemeClr val="accent2">
                    <a:lumMod val="75000"/>
                  </a:schemeClr>
                </a:solidFill>
                <a:latin typeface="Calibri" panose="020F0502020204030204" pitchFamily="34" charset="0"/>
                <a:cs typeface="Calibri" panose="020F0502020204030204" pitchFamily="34" charset="0"/>
              </a:rPr>
              <a:t>What do the stakeholders think about?</a:t>
            </a:r>
            <a:endParaRPr lang="el-GR" sz="2800" dirty="0">
              <a:solidFill>
                <a:schemeClr val="accent2">
                  <a:lumMod val="75000"/>
                </a:schemeClr>
              </a:solidFill>
              <a:latin typeface="Calibri" panose="020F0502020204030204" pitchFamily="34" charset="0"/>
              <a:cs typeface="Calibri" panose="020F0502020204030204" pitchFamily="34" charset="0"/>
            </a:endParaRPr>
          </a:p>
        </p:txBody>
      </p:sp>
      <p:sp>
        <p:nvSpPr>
          <p:cNvPr id="9" name="Content Placeholder 2">
            <a:extLst>
              <a:ext uri="{FF2B5EF4-FFF2-40B4-BE49-F238E27FC236}">
                <a16:creationId xmlns:a16="http://schemas.microsoft.com/office/drawing/2014/main" id="{089AC957-3506-0067-E2A6-01AF62C98ED3}"/>
              </a:ext>
            </a:extLst>
          </p:cNvPr>
          <p:cNvSpPr txBox="1">
            <a:spLocks/>
          </p:cNvSpPr>
          <p:nvPr/>
        </p:nvSpPr>
        <p:spPr>
          <a:xfrm>
            <a:off x="1780592" y="2023554"/>
            <a:ext cx="8630816" cy="2810891"/>
          </a:xfrm>
          <a:prstGeom prst="rect">
            <a:avLst/>
          </a:prstGeom>
          <a:solidFill>
            <a:schemeClr val="accent4">
              <a:lumMod val="40000"/>
              <a:lumOff val="60000"/>
            </a:schemeClr>
          </a:solidFill>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lvl="0" indent="-342900">
              <a:buSzPts val="1000"/>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Arial" panose="020B0604020202020204" pitchFamily="34" charset="0"/>
              </a:rPr>
              <a:t>Construction of dams and diversion of water. (Platis river case)</a:t>
            </a:r>
            <a:endParaRPr lang="el-G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SzPts val="1000"/>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Arial" panose="020B0604020202020204" pitchFamily="34" charset="0"/>
              </a:rPr>
              <a:t>Projects for groundwater recharge with </a:t>
            </a:r>
            <a:r>
              <a:rPr lang="en-US" dirty="0">
                <a:latin typeface="Calibri" panose="020F0502020204030204" pitchFamily="34" charset="0"/>
                <a:ea typeface="Calibri" panose="020F0502020204030204" pitchFamily="34" charset="0"/>
                <a:cs typeface="Arial" panose="020B0604020202020204" pitchFamily="34" charset="0"/>
              </a:rPr>
              <a:t>small-scale water storage projects</a:t>
            </a:r>
            <a:r>
              <a:rPr lang="en-US" dirty="0">
                <a:effectLst/>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Mageras</a:t>
            </a:r>
            <a:r>
              <a:rPr lang="en-US" dirty="0">
                <a:latin typeface="Calibri" panose="020F0502020204030204" pitchFamily="34" charset="0"/>
                <a:ea typeface="Calibri" panose="020F0502020204030204" pitchFamily="34" charset="0"/>
                <a:cs typeface="Arial" panose="020B0604020202020204" pitchFamily="34" charset="0"/>
              </a:rPr>
              <a:t> River)</a:t>
            </a:r>
            <a:endParaRPr lang="el-G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SzPts val="1000"/>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Arial" panose="020B0604020202020204" pitchFamily="34" charset="0"/>
              </a:rPr>
              <a:t>Control and reduction of losses and leakages in water networks. </a:t>
            </a:r>
          </a:p>
          <a:p>
            <a:pPr marL="342900" lvl="0" indent="-342900">
              <a:buSzPts val="1000"/>
              <a:buFont typeface="Symbol" panose="05050102010706020507" pitchFamily="18" charset="2"/>
              <a:buChar char=""/>
              <a:tabLst>
                <a:tab pos="457200" algn="l"/>
              </a:tabLst>
            </a:pPr>
            <a:r>
              <a:rPr lang="en-US" dirty="0">
                <a:latin typeface="Calibri" panose="020F0502020204030204" pitchFamily="34" charset="0"/>
                <a:ea typeface="Calibri" panose="020F0502020204030204" pitchFamily="34" charset="0"/>
                <a:cs typeface="Arial" panose="020B0604020202020204" pitchFamily="34" charset="0"/>
              </a:rPr>
              <a:t>Use of modern technology and AI for better water management in the area.</a:t>
            </a:r>
            <a:endParaRPr lang="el-G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SzPts val="1000"/>
              <a:buFont typeface="Symbol" panose="05050102010706020507" pitchFamily="18" charset="2"/>
              <a:buChar char=""/>
              <a:tabLst>
                <a:tab pos="457200" algn="l"/>
              </a:tabLst>
            </a:pPr>
            <a:r>
              <a:rPr lang="en-US" dirty="0">
                <a:effectLst/>
                <a:latin typeface="Calibri" panose="020F0502020204030204" pitchFamily="34" charset="0"/>
                <a:ea typeface="Calibri" panose="020F0502020204030204" pitchFamily="34" charset="0"/>
                <a:cs typeface="Arial" panose="020B0604020202020204" pitchFamily="34" charset="0"/>
              </a:rPr>
              <a:t>Reuse of treated wastewater through wastewater treatment plants (WWTPs). </a:t>
            </a:r>
            <a:endParaRPr lang="el-G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927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D5707-E8C3-F891-BEA8-10679373A410}"/>
            </a:ext>
          </a:extLst>
        </p:cNvPr>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9D6F380B-05A1-F3CD-9AA0-8E9D0E283CC6}"/>
              </a:ext>
            </a:extLst>
          </p:cNvPr>
          <p:cNvSpPr>
            <a:spLocks noGrp="1"/>
          </p:cNvSpPr>
          <p:nvPr>
            <p:ph type="sldNum" sz="quarter" idx="12"/>
          </p:nvPr>
        </p:nvSpPr>
        <p:spPr>
          <a:xfrm>
            <a:off x="10710710" y="6449535"/>
            <a:ext cx="932279" cy="308453"/>
          </a:xfrm>
        </p:spPr>
        <p:txBody>
          <a:bodyPr>
            <a:normAutofit/>
          </a:bodyPr>
          <a:lstStyle/>
          <a:p>
            <a:pPr>
              <a:spcAft>
                <a:spcPts val="600"/>
              </a:spcAft>
            </a:pPr>
            <a:fld id="{3FAE4C1A-77DB-4702-BC27-716D25204027}" type="slidenum">
              <a:rPr lang="en-US" smtClean="0"/>
              <a:pPr>
                <a:spcAft>
                  <a:spcPts val="600"/>
                </a:spcAft>
              </a:pPr>
              <a:t>9</a:t>
            </a:fld>
            <a:endParaRPr lang="en-US"/>
          </a:p>
        </p:txBody>
      </p:sp>
      <p:sp>
        <p:nvSpPr>
          <p:cNvPr id="7" name="Title 1">
            <a:extLst>
              <a:ext uri="{FF2B5EF4-FFF2-40B4-BE49-F238E27FC236}">
                <a16:creationId xmlns:a16="http://schemas.microsoft.com/office/drawing/2014/main" id="{B366B532-351B-E06C-915E-AA6F963174D0}"/>
              </a:ext>
            </a:extLst>
          </p:cNvPr>
          <p:cNvSpPr>
            <a:spLocks noGrp="1"/>
          </p:cNvSpPr>
          <p:nvPr>
            <p:ph type="ctrTitle"/>
          </p:nvPr>
        </p:nvSpPr>
        <p:spPr>
          <a:xfrm>
            <a:off x="8591877" y="3058320"/>
            <a:ext cx="2971799" cy="1035115"/>
          </a:xfrm>
        </p:spPr>
        <p:txBody>
          <a:bodyPr>
            <a:normAutofit fontScale="90000"/>
          </a:bodyPr>
          <a:lstStyle/>
          <a:p>
            <a:r>
              <a:rPr lang="en-US" sz="2800" dirty="0">
                <a:solidFill>
                  <a:srgbClr val="0070C0"/>
                </a:solidFill>
                <a:latin typeface="Calibri" panose="020F0502020204030204" pitchFamily="34" charset="0"/>
                <a:cs typeface="Calibri" panose="020F0502020204030204" pitchFamily="34" charset="0"/>
              </a:rPr>
              <a:t>Technical adaptation opportunity of the Platis river dam </a:t>
            </a:r>
            <a:endParaRPr lang="el-GR" sz="2800" dirty="0">
              <a:solidFill>
                <a:srgbClr val="0070C0"/>
              </a:solidFill>
              <a:latin typeface="Calibri" panose="020F0502020204030204" pitchFamily="34" charset="0"/>
              <a:cs typeface="Calibri" panose="020F0502020204030204" pitchFamily="34" charset="0"/>
            </a:endParaRPr>
          </a:p>
        </p:txBody>
      </p:sp>
      <p:sp>
        <p:nvSpPr>
          <p:cNvPr id="2" name="Freeform 3">
            <a:extLst>
              <a:ext uri="{FF2B5EF4-FFF2-40B4-BE49-F238E27FC236}">
                <a16:creationId xmlns:a16="http://schemas.microsoft.com/office/drawing/2014/main" id="{3EDD0808-C986-FD97-5F89-341F1E456215}"/>
              </a:ext>
            </a:extLst>
          </p:cNvPr>
          <p:cNvSpPr/>
          <p:nvPr/>
        </p:nvSpPr>
        <p:spPr>
          <a:xfrm flipV="1">
            <a:off x="1" y="-2"/>
            <a:ext cx="3107094" cy="1558214"/>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pic>
        <p:nvPicPr>
          <p:cNvPr id="3" name="Picture 2">
            <a:extLst>
              <a:ext uri="{FF2B5EF4-FFF2-40B4-BE49-F238E27FC236}">
                <a16:creationId xmlns:a16="http://schemas.microsoft.com/office/drawing/2014/main" id="{40D40AE0-55BB-697D-AA01-1ABE7ED6DB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1526" y="49145"/>
            <a:ext cx="1011794" cy="582548"/>
          </a:xfrm>
          <a:prstGeom prst="rect">
            <a:avLst/>
          </a:prstGeom>
        </p:spPr>
      </p:pic>
      <p:pic>
        <p:nvPicPr>
          <p:cNvPr id="6" name="Picture 5">
            <a:extLst>
              <a:ext uri="{FF2B5EF4-FFF2-40B4-BE49-F238E27FC236}">
                <a16:creationId xmlns:a16="http://schemas.microsoft.com/office/drawing/2014/main" id="{4C044255-BAE0-4FA9-E495-6458645868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695" y="99012"/>
            <a:ext cx="2151831" cy="482814"/>
          </a:xfrm>
          <a:prstGeom prst="rect">
            <a:avLst/>
          </a:prstGeom>
        </p:spPr>
      </p:pic>
      <p:pic>
        <p:nvPicPr>
          <p:cNvPr id="9" name="Picture 8">
            <a:extLst>
              <a:ext uri="{FF2B5EF4-FFF2-40B4-BE49-F238E27FC236}">
                <a16:creationId xmlns:a16="http://schemas.microsoft.com/office/drawing/2014/main" id="{4EE4A1F3-4100-F175-277F-ADB7094F46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691" y="779105"/>
            <a:ext cx="7722573" cy="5436132"/>
          </a:xfrm>
          <a:prstGeom prst="rect">
            <a:avLst/>
          </a:prstGeom>
        </p:spPr>
      </p:pic>
      <p:sp>
        <p:nvSpPr>
          <p:cNvPr id="4" name="Title 1">
            <a:extLst>
              <a:ext uri="{FF2B5EF4-FFF2-40B4-BE49-F238E27FC236}">
                <a16:creationId xmlns:a16="http://schemas.microsoft.com/office/drawing/2014/main" id="{C07E455B-43EB-E447-8B4F-CF327CC5C96B}"/>
              </a:ext>
            </a:extLst>
          </p:cNvPr>
          <p:cNvSpPr txBox="1">
            <a:spLocks/>
          </p:cNvSpPr>
          <p:nvPr/>
        </p:nvSpPr>
        <p:spPr>
          <a:xfrm>
            <a:off x="1263222" y="1987360"/>
            <a:ext cx="1163784" cy="338980"/>
          </a:xfrm>
          <a:prstGeom prst="rect">
            <a:avLst/>
          </a:prstGeom>
        </p:spPr>
        <p:txBody>
          <a:bodyPr vert="horz" lIns="91440" tIns="45720" rIns="91440" bIns="45720" rtlCol="0" anchor="t">
            <a:normAutofit fontScale="67500" lnSpcReduction="20000"/>
          </a:bodyPr>
          <a:lstStyle>
            <a:lvl1pPr algn="l" defTabSz="914400" rtl="0" eaLnBrk="1" latinLnBrk="0" hangingPunct="1">
              <a:lnSpc>
                <a:spcPct val="85000"/>
              </a:lnSpc>
              <a:spcBef>
                <a:spcPct val="0"/>
              </a:spcBef>
              <a:buNone/>
              <a:defRPr sz="4400" kern="1200">
                <a:solidFill>
                  <a:schemeClr val="accent1"/>
                </a:solidFill>
                <a:latin typeface="+mj-lt"/>
                <a:ea typeface="+mj-ea"/>
                <a:cs typeface="+mj-cs"/>
              </a:defRPr>
            </a:lvl1pPr>
          </a:lstStyle>
          <a:p>
            <a:r>
              <a:rPr lang="en-US" sz="2400" dirty="0">
                <a:solidFill>
                  <a:srgbClr val="FF0000"/>
                </a:solidFill>
                <a:latin typeface="Calibri" panose="020F0502020204030204" pitchFamily="34" charset="0"/>
                <a:cs typeface="Calibri" panose="020F0502020204030204" pitchFamily="34" charset="0"/>
              </a:rPr>
              <a:t>Platis</a:t>
            </a:r>
            <a:r>
              <a:rPr lang="en-US" sz="2400" dirty="0">
                <a:solidFill>
                  <a:srgbClr val="FF00FF"/>
                </a:solidFill>
                <a:latin typeface="Calibri" panose="020F0502020204030204" pitchFamily="34" charset="0"/>
                <a:cs typeface="Calibri" panose="020F0502020204030204" pitchFamily="34" charset="0"/>
              </a:rPr>
              <a:t> </a:t>
            </a:r>
            <a:r>
              <a:rPr lang="en-US" sz="2400" dirty="0">
                <a:solidFill>
                  <a:srgbClr val="FF0000"/>
                </a:solidFill>
                <a:latin typeface="Calibri" panose="020F0502020204030204" pitchFamily="34" charset="0"/>
                <a:cs typeface="Calibri" panose="020F0502020204030204" pitchFamily="34" charset="0"/>
              </a:rPr>
              <a:t>Dam</a:t>
            </a:r>
            <a:endParaRPr lang="el-GR" sz="2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0592109"/>
      </p:ext>
    </p:extLst>
  </p:cSld>
  <p:clrMapOvr>
    <a:masterClrMapping/>
  </p:clrMapOvr>
</p:sld>
</file>

<file path=ppt/theme/theme1.xml><?xml version="1.0" encoding="utf-8"?>
<a:theme xmlns:a="http://schemas.openxmlformats.org/drawingml/2006/main" name="TribuneVTI">
  <a:themeElements>
    <a:clrScheme name="AnalogousFromDarkSeedLeftStep">
      <a:dk1>
        <a:srgbClr val="000000"/>
      </a:dk1>
      <a:lt1>
        <a:srgbClr val="FFFFFF"/>
      </a:lt1>
      <a:dk2>
        <a:srgbClr val="1C2432"/>
      </a:dk2>
      <a:lt2>
        <a:srgbClr val="F2F3F0"/>
      </a:lt2>
      <a:accent1>
        <a:srgbClr val="844BC5"/>
      </a:accent1>
      <a:accent2>
        <a:srgbClr val="4842B7"/>
      </a:accent2>
      <a:accent3>
        <a:srgbClr val="4B78C5"/>
      </a:accent3>
      <a:accent4>
        <a:srgbClr val="3999B3"/>
      </a:accent4>
      <a:accent5>
        <a:srgbClr val="49C0A8"/>
      </a:accent5>
      <a:accent6>
        <a:srgbClr val="39B368"/>
      </a:accent6>
      <a:hlink>
        <a:srgbClr val="339A97"/>
      </a:hlink>
      <a:folHlink>
        <a:srgbClr val="7F7F7F"/>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1355</TotalTime>
  <Words>1036</Words>
  <Application>Microsoft Office PowerPoint</Application>
  <PresentationFormat>Widescreen</PresentationFormat>
  <Paragraphs>69</Paragraphs>
  <Slides>13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Amasis MT Pro Medium</vt:lpstr>
      <vt:lpstr>Arial</vt:lpstr>
      <vt:lpstr>Calibri</vt:lpstr>
      <vt:lpstr>DM Sans Bold</vt:lpstr>
      <vt:lpstr>DM Sans Italics</vt:lpstr>
      <vt:lpstr>Symbol</vt:lpstr>
      <vt:lpstr>Times New Roman</vt:lpstr>
      <vt:lpstr>Univers Light</vt:lpstr>
      <vt:lpstr>TribuneVTI</vt:lpstr>
      <vt:lpstr>Office Theme</vt:lpstr>
      <vt:lpstr>PowerPoint Presentation</vt:lpstr>
      <vt:lpstr>The Tympaki study area</vt:lpstr>
      <vt:lpstr>The Tympaki study area</vt:lpstr>
      <vt:lpstr>Scenarios used in the SG</vt:lpstr>
      <vt:lpstr>Scenarios used in the SG</vt:lpstr>
      <vt:lpstr>Some SG…results</vt:lpstr>
      <vt:lpstr>Some SG…results</vt:lpstr>
      <vt:lpstr>PowerPoint Presentation</vt:lpstr>
      <vt:lpstr>Technical adaptation opportunity of the Platis river dam </vt:lpstr>
      <vt:lpstr>Technical adaptation opportunity of the Platis river dam </vt:lpstr>
      <vt:lpstr>Technical adaptation opportunity Projects for groundwater recharge with small-scale water storage projects. (Mageras River) </vt:lpstr>
      <vt:lpstr>Technical adaptation opportunity  Control and reduction of losses and leakages in water networks with the   use of modern technology and AI for better water management in the area.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Μελέτη Περιβαλλοντικών Επιπτώσεων για το ΦΡΑΓΜΑ ΑΣΙΤΩΝ-ΠΡΙΝΙΑ Ν.ΗΡΑΚΛΕΙΟΥ ΣΤΗΝ Π.Ε. ΗΡΑΚΛΕΙΟΥ Έκφραση απόψεων υπηρεσίας</dc:title>
  <dc:creator>Φώτιος Πανταζόγλου</dc:creator>
  <cp:lastModifiedBy>Fotios Pantazoglou</cp:lastModifiedBy>
  <cp:revision>40</cp:revision>
  <dcterms:created xsi:type="dcterms:W3CDTF">2023-06-19T08:45:52Z</dcterms:created>
  <dcterms:modified xsi:type="dcterms:W3CDTF">2026-03-20T08:36:54Z</dcterms:modified>
</cp:coreProperties>
</file>