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18"/>
  </p:notesMasterIdLst>
  <p:sldIdLst>
    <p:sldId id="3474" r:id="rId6"/>
    <p:sldId id="5022" r:id="rId7"/>
    <p:sldId id="5047" r:id="rId8"/>
    <p:sldId id="5040" r:id="rId9"/>
    <p:sldId id="5042" r:id="rId10"/>
    <p:sldId id="5041" r:id="rId11"/>
    <p:sldId id="5043" r:id="rId12"/>
    <p:sldId id="5045" r:id="rId13"/>
    <p:sldId id="5046" r:id="rId14"/>
    <p:sldId id="5049" r:id="rId15"/>
    <p:sldId id="5098" r:id="rId16"/>
    <p:sldId id="5097" r:id="rId17"/>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89"/>
    <p:restoredTop sz="94694"/>
  </p:normalViewPr>
  <p:slideViewPr>
    <p:cSldViewPr snapToGrid="0">
      <p:cViewPr varScale="1">
        <p:scale>
          <a:sx n="96" d="100"/>
          <a:sy n="96" d="100"/>
        </p:scale>
        <p:origin x="200" y="6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EC2AA0-CC75-2E44-96AD-1F0B27E2023A}" type="datetimeFigureOut">
              <a:rPr lang="en-BE" smtClean="0"/>
              <a:t>28/04/2026</a:t>
            </a:fld>
            <a:endParaRPr lang="en-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9AFCCF-9851-0640-88EF-1DB5334B7F94}" type="slidenum">
              <a:rPr lang="en-BE" smtClean="0"/>
              <a:t>‹#›</a:t>
            </a:fld>
            <a:endParaRPr lang="en-BE"/>
          </a:p>
        </p:txBody>
      </p:sp>
    </p:spTree>
    <p:extLst>
      <p:ext uri="{BB962C8B-B14F-4D97-AF65-F5344CB8AC3E}">
        <p14:creationId xmlns:p14="http://schemas.microsoft.com/office/powerpoint/2010/main" val="2867328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a:latin typeface="Lato"/>
              <a:ea typeface="Lato"/>
              <a:cs typeface="Lato"/>
            </a:endParaRPr>
          </a:p>
        </p:txBody>
      </p:sp>
      <p:sp>
        <p:nvSpPr>
          <p:cNvPr id="4" name="Slide Number Placeholder 3"/>
          <p:cNvSpPr>
            <a:spLocks noGrp="1"/>
          </p:cNvSpPr>
          <p:nvPr>
            <p:ph type="sldNum" sz="quarter" idx="5"/>
          </p:nvPr>
        </p:nvSpPr>
        <p:spPr/>
        <p:txBody>
          <a:bodyPr/>
          <a:lstStyle/>
          <a:p>
            <a:pPr lvl="0"/>
            <a:fld id="{919EC255-469D-4D37-8A97-A88F7363A7A4}" type="slidenum">
              <a:rPr lang="en-BE" smtClean="0"/>
              <a:t>2</a:t>
            </a:fld>
            <a:endParaRPr lang="en-BE"/>
          </a:p>
        </p:txBody>
      </p:sp>
    </p:spTree>
    <p:extLst>
      <p:ext uri="{BB962C8B-B14F-4D97-AF65-F5344CB8AC3E}">
        <p14:creationId xmlns:p14="http://schemas.microsoft.com/office/powerpoint/2010/main" val="1404834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DE086-D669-9860-E3A0-3D80B8C797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3039DC-F546-4B91-3B17-233E9CE7F95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03B1302-99FE-5AC7-9D77-D750B0CC7032}"/>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a:latin typeface="Lato"/>
              <a:ea typeface="Lato"/>
              <a:cs typeface="Lato"/>
            </a:endParaRPr>
          </a:p>
        </p:txBody>
      </p:sp>
      <p:sp>
        <p:nvSpPr>
          <p:cNvPr id="4" name="Slide Number Placeholder 3">
            <a:extLst>
              <a:ext uri="{FF2B5EF4-FFF2-40B4-BE49-F238E27FC236}">
                <a16:creationId xmlns:a16="http://schemas.microsoft.com/office/drawing/2014/main" id="{49760E94-F467-781C-4665-62046529EA11}"/>
              </a:ext>
            </a:extLst>
          </p:cNvPr>
          <p:cNvSpPr>
            <a:spLocks noGrp="1"/>
          </p:cNvSpPr>
          <p:nvPr>
            <p:ph type="sldNum" sz="quarter" idx="5"/>
          </p:nvPr>
        </p:nvSpPr>
        <p:spPr/>
        <p:txBody>
          <a:bodyPr/>
          <a:lstStyle/>
          <a:p>
            <a:pPr lvl="0"/>
            <a:fld id="{919EC255-469D-4D37-8A97-A88F7363A7A4}" type="slidenum">
              <a:rPr lang="en-BE" smtClean="0"/>
              <a:t>11</a:t>
            </a:fld>
            <a:endParaRPr lang="en-BE"/>
          </a:p>
        </p:txBody>
      </p:sp>
    </p:spTree>
    <p:extLst>
      <p:ext uri="{BB962C8B-B14F-4D97-AF65-F5344CB8AC3E}">
        <p14:creationId xmlns:p14="http://schemas.microsoft.com/office/powerpoint/2010/main" val="167244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BDAF3-13EE-CEDF-B539-A6238BA727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988167-16D9-D5D7-A205-313E3E8001C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6C89095-9BF7-C72E-AFA7-FB2EDD9D619E}"/>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a:latin typeface="Lato"/>
              <a:ea typeface="Lato"/>
              <a:cs typeface="Lato"/>
            </a:endParaRPr>
          </a:p>
        </p:txBody>
      </p:sp>
      <p:sp>
        <p:nvSpPr>
          <p:cNvPr id="4" name="Slide Number Placeholder 3">
            <a:extLst>
              <a:ext uri="{FF2B5EF4-FFF2-40B4-BE49-F238E27FC236}">
                <a16:creationId xmlns:a16="http://schemas.microsoft.com/office/drawing/2014/main" id="{4DCF1F04-131F-A8FA-1F09-3FBB10DFA886}"/>
              </a:ext>
            </a:extLst>
          </p:cNvPr>
          <p:cNvSpPr>
            <a:spLocks noGrp="1"/>
          </p:cNvSpPr>
          <p:nvPr>
            <p:ph type="sldNum" sz="quarter" idx="5"/>
          </p:nvPr>
        </p:nvSpPr>
        <p:spPr/>
        <p:txBody>
          <a:bodyPr/>
          <a:lstStyle/>
          <a:p>
            <a:pPr lvl="0"/>
            <a:fld id="{919EC255-469D-4D37-8A97-A88F7363A7A4}" type="slidenum">
              <a:rPr lang="en-BE" smtClean="0"/>
              <a:t>3</a:t>
            </a:fld>
            <a:endParaRPr lang="en-BE"/>
          </a:p>
        </p:txBody>
      </p:sp>
    </p:spTree>
    <p:extLst>
      <p:ext uri="{BB962C8B-B14F-4D97-AF65-F5344CB8AC3E}">
        <p14:creationId xmlns:p14="http://schemas.microsoft.com/office/powerpoint/2010/main" val="1180149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04EA4-2125-D6BB-9E6A-BCBFB81149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3E6573-0308-3253-9622-3B252E4C5E44}"/>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5DCA316-9089-8184-3263-EE48785D08D3}"/>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a:latin typeface="Lato"/>
              <a:ea typeface="Lato"/>
              <a:cs typeface="Lato"/>
            </a:endParaRPr>
          </a:p>
        </p:txBody>
      </p:sp>
      <p:sp>
        <p:nvSpPr>
          <p:cNvPr id="4" name="Slide Number Placeholder 3">
            <a:extLst>
              <a:ext uri="{FF2B5EF4-FFF2-40B4-BE49-F238E27FC236}">
                <a16:creationId xmlns:a16="http://schemas.microsoft.com/office/drawing/2014/main" id="{FFAA9B9C-F2AF-E21B-C578-21118B408FB4}"/>
              </a:ext>
            </a:extLst>
          </p:cNvPr>
          <p:cNvSpPr>
            <a:spLocks noGrp="1"/>
          </p:cNvSpPr>
          <p:nvPr>
            <p:ph type="sldNum" sz="quarter" idx="5"/>
          </p:nvPr>
        </p:nvSpPr>
        <p:spPr/>
        <p:txBody>
          <a:bodyPr/>
          <a:lstStyle/>
          <a:p>
            <a:pPr lvl="0"/>
            <a:fld id="{919EC255-469D-4D37-8A97-A88F7363A7A4}" type="slidenum">
              <a:rPr lang="en-BE" smtClean="0"/>
              <a:t>4</a:t>
            </a:fld>
            <a:endParaRPr lang="en-BE"/>
          </a:p>
        </p:txBody>
      </p:sp>
    </p:spTree>
    <p:extLst>
      <p:ext uri="{BB962C8B-B14F-4D97-AF65-F5344CB8AC3E}">
        <p14:creationId xmlns:p14="http://schemas.microsoft.com/office/powerpoint/2010/main" val="718191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CB212-C5F1-495C-D8EC-127C741203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0A944A-905D-A77B-17A1-C4784FEEF6C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4E11458-667E-B0A4-4455-22E160C513A3}"/>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a:latin typeface="Lato"/>
              <a:ea typeface="Lato"/>
              <a:cs typeface="Lato"/>
            </a:endParaRPr>
          </a:p>
        </p:txBody>
      </p:sp>
      <p:sp>
        <p:nvSpPr>
          <p:cNvPr id="4" name="Slide Number Placeholder 3">
            <a:extLst>
              <a:ext uri="{FF2B5EF4-FFF2-40B4-BE49-F238E27FC236}">
                <a16:creationId xmlns:a16="http://schemas.microsoft.com/office/drawing/2014/main" id="{C7B294C8-18B0-BF44-76EF-A7FC5F4CFB7F}"/>
              </a:ext>
            </a:extLst>
          </p:cNvPr>
          <p:cNvSpPr>
            <a:spLocks noGrp="1"/>
          </p:cNvSpPr>
          <p:nvPr>
            <p:ph type="sldNum" sz="quarter" idx="5"/>
          </p:nvPr>
        </p:nvSpPr>
        <p:spPr/>
        <p:txBody>
          <a:bodyPr/>
          <a:lstStyle/>
          <a:p>
            <a:pPr lvl="0"/>
            <a:fld id="{919EC255-469D-4D37-8A97-A88F7363A7A4}" type="slidenum">
              <a:rPr lang="en-BE" smtClean="0"/>
              <a:t>5</a:t>
            </a:fld>
            <a:endParaRPr lang="en-BE"/>
          </a:p>
        </p:txBody>
      </p:sp>
    </p:spTree>
    <p:extLst>
      <p:ext uri="{BB962C8B-B14F-4D97-AF65-F5344CB8AC3E}">
        <p14:creationId xmlns:p14="http://schemas.microsoft.com/office/powerpoint/2010/main" val="2775244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BA183-0C39-57D1-875F-96D3231C9A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60106A-40AA-A513-206C-069DFA526FF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8A94654-7C19-457A-1200-CAA9AB7436AE}"/>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a:latin typeface="Lato"/>
              <a:ea typeface="Lato"/>
              <a:cs typeface="Lato"/>
            </a:endParaRPr>
          </a:p>
        </p:txBody>
      </p:sp>
      <p:sp>
        <p:nvSpPr>
          <p:cNvPr id="4" name="Slide Number Placeholder 3">
            <a:extLst>
              <a:ext uri="{FF2B5EF4-FFF2-40B4-BE49-F238E27FC236}">
                <a16:creationId xmlns:a16="http://schemas.microsoft.com/office/drawing/2014/main" id="{993F12B8-5688-BF95-F5F7-9D6C8052BC69}"/>
              </a:ext>
            </a:extLst>
          </p:cNvPr>
          <p:cNvSpPr>
            <a:spLocks noGrp="1"/>
          </p:cNvSpPr>
          <p:nvPr>
            <p:ph type="sldNum" sz="quarter" idx="5"/>
          </p:nvPr>
        </p:nvSpPr>
        <p:spPr/>
        <p:txBody>
          <a:bodyPr/>
          <a:lstStyle/>
          <a:p>
            <a:pPr lvl="0"/>
            <a:fld id="{919EC255-469D-4D37-8A97-A88F7363A7A4}" type="slidenum">
              <a:rPr lang="en-BE" smtClean="0"/>
              <a:t>6</a:t>
            </a:fld>
            <a:endParaRPr lang="en-BE"/>
          </a:p>
        </p:txBody>
      </p:sp>
    </p:spTree>
    <p:extLst>
      <p:ext uri="{BB962C8B-B14F-4D97-AF65-F5344CB8AC3E}">
        <p14:creationId xmlns:p14="http://schemas.microsoft.com/office/powerpoint/2010/main" val="2592776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44B349-01E4-17DA-4239-ADF0BD8AC3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C98528-D87B-5919-80BA-DFD6671CEC14}"/>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DCE04759-0977-F792-4422-87FCB51FBE1C}"/>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a:latin typeface="Lato"/>
              <a:ea typeface="Lato"/>
              <a:cs typeface="Lato"/>
            </a:endParaRPr>
          </a:p>
        </p:txBody>
      </p:sp>
      <p:sp>
        <p:nvSpPr>
          <p:cNvPr id="4" name="Slide Number Placeholder 3">
            <a:extLst>
              <a:ext uri="{FF2B5EF4-FFF2-40B4-BE49-F238E27FC236}">
                <a16:creationId xmlns:a16="http://schemas.microsoft.com/office/drawing/2014/main" id="{EC04E677-0970-1721-497F-AF4A8A2E689F}"/>
              </a:ext>
            </a:extLst>
          </p:cNvPr>
          <p:cNvSpPr>
            <a:spLocks noGrp="1"/>
          </p:cNvSpPr>
          <p:nvPr>
            <p:ph type="sldNum" sz="quarter" idx="5"/>
          </p:nvPr>
        </p:nvSpPr>
        <p:spPr/>
        <p:txBody>
          <a:bodyPr/>
          <a:lstStyle/>
          <a:p>
            <a:pPr lvl="0"/>
            <a:fld id="{919EC255-469D-4D37-8A97-A88F7363A7A4}" type="slidenum">
              <a:rPr lang="en-BE" smtClean="0"/>
              <a:t>7</a:t>
            </a:fld>
            <a:endParaRPr lang="en-BE"/>
          </a:p>
        </p:txBody>
      </p:sp>
    </p:spTree>
    <p:extLst>
      <p:ext uri="{BB962C8B-B14F-4D97-AF65-F5344CB8AC3E}">
        <p14:creationId xmlns:p14="http://schemas.microsoft.com/office/powerpoint/2010/main" val="2293699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C9E67-2346-0525-0C89-D1791987DF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6374B0-820E-E980-C43A-0D5EEAC1C37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DD52AE30-C9E8-8759-60FF-6DB2E63C0406}"/>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a:latin typeface="Lato"/>
              <a:ea typeface="Lato"/>
              <a:cs typeface="Lato"/>
            </a:endParaRPr>
          </a:p>
        </p:txBody>
      </p:sp>
      <p:sp>
        <p:nvSpPr>
          <p:cNvPr id="4" name="Slide Number Placeholder 3">
            <a:extLst>
              <a:ext uri="{FF2B5EF4-FFF2-40B4-BE49-F238E27FC236}">
                <a16:creationId xmlns:a16="http://schemas.microsoft.com/office/drawing/2014/main" id="{73149B89-2569-016A-9E96-5EDA52611885}"/>
              </a:ext>
            </a:extLst>
          </p:cNvPr>
          <p:cNvSpPr>
            <a:spLocks noGrp="1"/>
          </p:cNvSpPr>
          <p:nvPr>
            <p:ph type="sldNum" sz="quarter" idx="5"/>
          </p:nvPr>
        </p:nvSpPr>
        <p:spPr/>
        <p:txBody>
          <a:bodyPr/>
          <a:lstStyle/>
          <a:p>
            <a:pPr lvl="0"/>
            <a:fld id="{919EC255-469D-4D37-8A97-A88F7363A7A4}" type="slidenum">
              <a:rPr lang="en-BE" smtClean="0"/>
              <a:t>8</a:t>
            </a:fld>
            <a:endParaRPr lang="en-BE"/>
          </a:p>
        </p:txBody>
      </p:sp>
    </p:spTree>
    <p:extLst>
      <p:ext uri="{BB962C8B-B14F-4D97-AF65-F5344CB8AC3E}">
        <p14:creationId xmlns:p14="http://schemas.microsoft.com/office/powerpoint/2010/main" val="1494620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B5BE3-58E6-F232-E4D9-B70C0B0FB0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7B52F3-A39F-B27D-819D-D34EB35822C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D45E63D4-6C23-3DDB-8EAF-20B098A98B37}"/>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a:latin typeface="Lato"/>
              <a:ea typeface="Lato"/>
              <a:cs typeface="Lato"/>
            </a:endParaRPr>
          </a:p>
        </p:txBody>
      </p:sp>
      <p:sp>
        <p:nvSpPr>
          <p:cNvPr id="4" name="Slide Number Placeholder 3">
            <a:extLst>
              <a:ext uri="{FF2B5EF4-FFF2-40B4-BE49-F238E27FC236}">
                <a16:creationId xmlns:a16="http://schemas.microsoft.com/office/drawing/2014/main" id="{5A484246-9590-47E1-7FE4-0F00DA2948E9}"/>
              </a:ext>
            </a:extLst>
          </p:cNvPr>
          <p:cNvSpPr>
            <a:spLocks noGrp="1"/>
          </p:cNvSpPr>
          <p:nvPr>
            <p:ph type="sldNum" sz="quarter" idx="5"/>
          </p:nvPr>
        </p:nvSpPr>
        <p:spPr/>
        <p:txBody>
          <a:bodyPr/>
          <a:lstStyle/>
          <a:p>
            <a:pPr lvl="0"/>
            <a:fld id="{919EC255-469D-4D37-8A97-A88F7363A7A4}" type="slidenum">
              <a:rPr lang="en-BE" smtClean="0"/>
              <a:t>9</a:t>
            </a:fld>
            <a:endParaRPr lang="en-BE"/>
          </a:p>
        </p:txBody>
      </p:sp>
    </p:spTree>
    <p:extLst>
      <p:ext uri="{BB962C8B-B14F-4D97-AF65-F5344CB8AC3E}">
        <p14:creationId xmlns:p14="http://schemas.microsoft.com/office/powerpoint/2010/main" val="900497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909AC-7875-2566-2127-B37F537CB0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BA7AEB-7FD1-3BDF-9EF3-888D9BBF9971}"/>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9797FAD-D966-6CA3-A5FE-0F301DE40A4D}"/>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a:latin typeface="Lato"/>
              <a:ea typeface="Lato"/>
              <a:cs typeface="Lato"/>
            </a:endParaRPr>
          </a:p>
        </p:txBody>
      </p:sp>
      <p:sp>
        <p:nvSpPr>
          <p:cNvPr id="4" name="Slide Number Placeholder 3">
            <a:extLst>
              <a:ext uri="{FF2B5EF4-FFF2-40B4-BE49-F238E27FC236}">
                <a16:creationId xmlns:a16="http://schemas.microsoft.com/office/drawing/2014/main" id="{EB0232F1-663D-DF32-9515-9CE98DCF21CA}"/>
              </a:ext>
            </a:extLst>
          </p:cNvPr>
          <p:cNvSpPr>
            <a:spLocks noGrp="1"/>
          </p:cNvSpPr>
          <p:nvPr>
            <p:ph type="sldNum" sz="quarter" idx="5"/>
          </p:nvPr>
        </p:nvSpPr>
        <p:spPr/>
        <p:txBody>
          <a:bodyPr/>
          <a:lstStyle/>
          <a:p>
            <a:pPr lvl="0"/>
            <a:fld id="{919EC255-469D-4D37-8A97-A88F7363A7A4}" type="slidenum">
              <a:rPr lang="en-BE" smtClean="0"/>
              <a:t>10</a:t>
            </a:fld>
            <a:endParaRPr lang="en-BE"/>
          </a:p>
        </p:txBody>
      </p:sp>
    </p:spTree>
    <p:extLst>
      <p:ext uri="{BB962C8B-B14F-4D97-AF65-F5344CB8AC3E}">
        <p14:creationId xmlns:p14="http://schemas.microsoft.com/office/powerpoint/2010/main" val="4106135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259A9-3338-4A27-89D0-5A44A568078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BE"/>
          </a:p>
        </p:txBody>
      </p:sp>
      <p:sp>
        <p:nvSpPr>
          <p:cNvPr id="3" name="Subtitle 2">
            <a:extLst>
              <a:ext uri="{FF2B5EF4-FFF2-40B4-BE49-F238E27FC236}">
                <a16:creationId xmlns:a16="http://schemas.microsoft.com/office/drawing/2014/main" id="{DEF44C6B-BC37-E80A-B409-7FE1CFF05D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BE"/>
          </a:p>
        </p:txBody>
      </p:sp>
      <p:sp>
        <p:nvSpPr>
          <p:cNvPr id="4" name="Date Placeholder 3">
            <a:extLst>
              <a:ext uri="{FF2B5EF4-FFF2-40B4-BE49-F238E27FC236}">
                <a16:creationId xmlns:a16="http://schemas.microsoft.com/office/drawing/2014/main" id="{F932A97A-6C1B-EA86-216B-5AC77021B77E}"/>
              </a:ext>
            </a:extLst>
          </p:cNvPr>
          <p:cNvSpPr>
            <a:spLocks noGrp="1"/>
          </p:cNvSpPr>
          <p:nvPr>
            <p:ph type="dt" sz="half" idx="10"/>
          </p:nvPr>
        </p:nvSpPr>
        <p:spPr/>
        <p:txBody>
          <a:bodyPr/>
          <a:lstStyle/>
          <a:p>
            <a:fld id="{7B426659-1BA5-C64F-96D6-AD292765742D}" type="datetimeFigureOut">
              <a:rPr lang="en-BE" smtClean="0"/>
              <a:t>28/04/2026</a:t>
            </a:fld>
            <a:endParaRPr lang="en-BE"/>
          </a:p>
        </p:txBody>
      </p:sp>
      <p:sp>
        <p:nvSpPr>
          <p:cNvPr id="5" name="Footer Placeholder 4">
            <a:extLst>
              <a:ext uri="{FF2B5EF4-FFF2-40B4-BE49-F238E27FC236}">
                <a16:creationId xmlns:a16="http://schemas.microsoft.com/office/drawing/2014/main" id="{6B41952F-8F5C-450F-29E9-FA5DCA79A9E5}"/>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1A757DDA-911A-BD69-CFAF-6F2A1565767B}"/>
              </a:ext>
            </a:extLst>
          </p:cNvPr>
          <p:cNvSpPr>
            <a:spLocks noGrp="1"/>
          </p:cNvSpPr>
          <p:nvPr>
            <p:ph type="sldNum" sz="quarter" idx="12"/>
          </p:nvPr>
        </p:nvSpPr>
        <p:spPr/>
        <p:txBody>
          <a:bodyPr/>
          <a:lstStyle/>
          <a:p>
            <a:fld id="{925ED6A0-7F89-D941-AA0B-3988EF2E6959}" type="slidenum">
              <a:rPr lang="en-BE" smtClean="0"/>
              <a:t>‹#›</a:t>
            </a:fld>
            <a:endParaRPr lang="en-BE"/>
          </a:p>
        </p:txBody>
      </p:sp>
    </p:spTree>
    <p:extLst>
      <p:ext uri="{BB962C8B-B14F-4D97-AF65-F5344CB8AC3E}">
        <p14:creationId xmlns:p14="http://schemas.microsoft.com/office/powerpoint/2010/main" val="342266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069E-EC41-07D7-7A72-804E07E91C2C}"/>
              </a:ext>
            </a:extLst>
          </p:cNvPr>
          <p:cNvSpPr>
            <a:spLocks noGrp="1"/>
          </p:cNvSpPr>
          <p:nvPr>
            <p:ph type="title"/>
          </p:nvPr>
        </p:nvSpPr>
        <p:spPr/>
        <p:txBody>
          <a:bodyPr/>
          <a:lstStyle/>
          <a:p>
            <a:r>
              <a:rPr lang="en-GB"/>
              <a:t>Click to edit Master title style</a:t>
            </a:r>
            <a:endParaRPr lang="en-BE"/>
          </a:p>
        </p:txBody>
      </p:sp>
      <p:sp>
        <p:nvSpPr>
          <p:cNvPr id="3" name="Vertical Text Placeholder 2">
            <a:extLst>
              <a:ext uri="{FF2B5EF4-FFF2-40B4-BE49-F238E27FC236}">
                <a16:creationId xmlns:a16="http://schemas.microsoft.com/office/drawing/2014/main" id="{808BB107-7534-0DB8-A5A1-D8BF4B15625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B444500B-2C39-F581-40F8-E28619E7E958}"/>
              </a:ext>
            </a:extLst>
          </p:cNvPr>
          <p:cNvSpPr>
            <a:spLocks noGrp="1"/>
          </p:cNvSpPr>
          <p:nvPr>
            <p:ph type="dt" sz="half" idx="10"/>
          </p:nvPr>
        </p:nvSpPr>
        <p:spPr/>
        <p:txBody>
          <a:bodyPr/>
          <a:lstStyle/>
          <a:p>
            <a:fld id="{7B426659-1BA5-C64F-96D6-AD292765742D}" type="datetimeFigureOut">
              <a:rPr lang="en-BE" smtClean="0"/>
              <a:t>28/04/2026</a:t>
            </a:fld>
            <a:endParaRPr lang="en-BE"/>
          </a:p>
        </p:txBody>
      </p:sp>
      <p:sp>
        <p:nvSpPr>
          <p:cNvPr id="5" name="Footer Placeholder 4">
            <a:extLst>
              <a:ext uri="{FF2B5EF4-FFF2-40B4-BE49-F238E27FC236}">
                <a16:creationId xmlns:a16="http://schemas.microsoft.com/office/drawing/2014/main" id="{638B20F5-ED8C-DBC8-1746-6B2EF760A7EA}"/>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DF071E36-1374-ABEA-3333-29938696C9C0}"/>
              </a:ext>
            </a:extLst>
          </p:cNvPr>
          <p:cNvSpPr>
            <a:spLocks noGrp="1"/>
          </p:cNvSpPr>
          <p:nvPr>
            <p:ph type="sldNum" sz="quarter" idx="12"/>
          </p:nvPr>
        </p:nvSpPr>
        <p:spPr/>
        <p:txBody>
          <a:bodyPr/>
          <a:lstStyle/>
          <a:p>
            <a:fld id="{925ED6A0-7F89-D941-AA0B-3988EF2E6959}" type="slidenum">
              <a:rPr lang="en-BE" smtClean="0"/>
              <a:t>‹#›</a:t>
            </a:fld>
            <a:endParaRPr lang="en-BE"/>
          </a:p>
        </p:txBody>
      </p:sp>
    </p:spTree>
    <p:extLst>
      <p:ext uri="{BB962C8B-B14F-4D97-AF65-F5344CB8AC3E}">
        <p14:creationId xmlns:p14="http://schemas.microsoft.com/office/powerpoint/2010/main" val="994699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411996-E65E-37CB-72D2-BE1A599B7C4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BE"/>
          </a:p>
        </p:txBody>
      </p:sp>
      <p:sp>
        <p:nvSpPr>
          <p:cNvPr id="3" name="Vertical Text Placeholder 2">
            <a:extLst>
              <a:ext uri="{FF2B5EF4-FFF2-40B4-BE49-F238E27FC236}">
                <a16:creationId xmlns:a16="http://schemas.microsoft.com/office/drawing/2014/main" id="{E89662E2-5673-C01B-85AE-F26E195010B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19E81EFE-EDC0-EBF2-D698-ED3FE1C48269}"/>
              </a:ext>
            </a:extLst>
          </p:cNvPr>
          <p:cNvSpPr>
            <a:spLocks noGrp="1"/>
          </p:cNvSpPr>
          <p:nvPr>
            <p:ph type="dt" sz="half" idx="10"/>
          </p:nvPr>
        </p:nvSpPr>
        <p:spPr/>
        <p:txBody>
          <a:bodyPr/>
          <a:lstStyle/>
          <a:p>
            <a:fld id="{7B426659-1BA5-C64F-96D6-AD292765742D}" type="datetimeFigureOut">
              <a:rPr lang="en-BE" smtClean="0"/>
              <a:t>28/04/2026</a:t>
            </a:fld>
            <a:endParaRPr lang="en-BE"/>
          </a:p>
        </p:txBody>
      </p:sp>
      <p:sp>
        <p:nvSpPr>
          <p:cNvPr id="5" name="Footer Placeholder 4">
            <a:extLst>
              <a:ext uri="{FF2B5EF4-FFF2-40B4-BE49-F238E27FC236}">
                <a16:creationId xmlns:a16="http://schemas.microsoft.com/office/drawing/2014/main" id="{FC9393A5-4B10-EFC4-D5A4-F77A1EE1E281}"/>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7513C35C-4D34-BFE5-E6D2-0B3D25948F51}"/>
              </a:ext>
            </a:extLst>
          </p:cNvPr>
          <p:cNvSpPr>
            <a:spLocks noGrp="1"/>
          </p:cNvSpPr>
          <p:nvPr>
            <p:ph type="sldNum" sz="quarter" idx="12"/>
          </p:nvPr>
        </p:nvSpPr>
        <p:spPr/>
        <p:txBody>
          <a:bodyPr/>
          <a:lstStyle/>
          <a:p>
            <a:fld id="{925ED6A0-7F89-D941-AA0B-3988EF2E6959}" type="slidenum">
              <a:rPr lang="en-BE" smtClean="0"/>
              <a:t>‹#›</a:t>
            </a:fld>
            <a:endParaRPr lang="en-BE"/>
          </a:p>
        </p:txBody>
      </p:sp>
    </p:spTree>
    <p:extLst>
      <p:ext uri="{BB962C8B-B14F-4D97-AF65-F5344CB8AC3E}">
        <p14:creationId xmlns:p14="http://schemas.microsoft.com/office/powerpoint/2010/main" val="16588943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iapositive de titre">
    <p:spTree>
      <p:nvGrpSpPr>
        <p:cNvPr id="1" name=""/>
        <p:cNvGrpSpPr/>
        <p:nvPr/>
      </p:nvGrpSpPr>
      <p:grpSpPr>
        <a:xfrm>
          <a:off x="0" y="0"/>
          <a:ext cx="0" cy="0"/>
          <a:chOff x="0" y="0"/>
          <a:chExt cx="0" cy="0"/>
        </a:xfrm>
      </p:grpSpPr>
      <p:pic>
        <p:nvPicPr>
          <p:cNvPr id="2" name="Image 22">
            <a:extLst>
              <a:ext uri="{FF2B5EF4-FFF2-40B4-BE49-F238E27FC236}">
                <a16:creationId xmlns:a16="http://schemas.microsoft.com/office/drawing/2014/main" id="{30E35142-EFA2-68F7-DB9E-735A897D4DFE}"/>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itre 1">
            <a:extLst>
              <a:ext uri="{FF2B5EF4-FFF2-40B4-BE49-F238E27FC236}">
                <a16:creationId xmlns:a16="http://schemas.microsoft.com/office/drawing/2014/main" id="{8DCACCB1-1A71-CEB7-4468-11E949BC6D4F}"/>
              </a:ext>
            </a:extLst>
          </p:cNvPr>
          <p:cNvSpPr txBox="1">
            <a:spLocks noGrp="1"/>
          </p:cNvSpPr>
          <p:nvPr>
            <p:ph type="title"/>
          </p:nvPr>
        </p:nvSpPr>
        <p:spPr>
          <a:xfrm>
            <a:off x="699305" y="1485314"/>
            <a:ext cx="9144000" cy="2387598"/>
          </a:xfrm>
        </p:spPr>
        <p:txBody>
          <a:bodyPr/>
          <a:lstStyle>
            <a:lvl1pPr>
              <a:defRPr sz="4800">
                <a:latin typeface="Lato Black" pitchFamily="34"/>
              </a:defRPr>
            </a:lvl1pPr>
          </a:lstStyle>
          <a:p>
            <a:pPr lvl="0"/>
            <a:r>
              <a:rPr lang="fr-FR"/>
              <a:t>Insert here your </a:t>
            </a:r>
            <a:br>
              <a:rPr lang="fr-FR"/>
            </a:br>
            <a:r>
              <a:rPr lang="fr-FR"/>
              <a:t>presentation title</a:t>
            </a:r>
          </a:p>
        </p:txBody>
      </p:sp>
      <p:sp>
        <p:nvSpPr>
          <p:cNvPr id="4" name="Sous-titre 2">
            <a:extLst>
              <a:ext uri="{FF2B5EF4-FFF2-40B4-BE49-F238E27FC236}">
                <a16:creationId xmlns:a16="http://schemas.microsoft.com/office/drawing/2014/main" id="{DEDA3839-8030-EB65-7A86-E6358E1457D9}"/>
              </a:ext>
            </a:extLst>
          </p:cNvPr>
          <p:cNvSpPr txBox="1">
            <a:spLocks noGrp="1"/>
          </p:cNvSpPr>
          <p:nvPr>
            <p:ph type="subTitle" idx="4294967295"/>
          </p:nvPr>
        </p:nvSpPr>
        <p:spPr>
          <a:xfrm>
            <a:off x="699305" y="3964984"/>
            <a:ext cx="9144000" cy="369335"/>
          </a:xfrm>
        </p:spPr>
        <p:txBody>
          <a:bodyPr>
            <a:noAutofit/>
          </a:bodyPr>
          <a:lstStyle>
            <a:lvl1pPr marL="0" indent="0">
              <a:buNone/>
              <a:defRPr>
                <a:latin typeface="Lato" pitchFamily="34"/>
              </a:defRPr>
            </a:lvl1pPr>
          </a:lstStyle>
          <a:p>
            <a:pPr lvl="0"/>
            <a:r>
              <a:rPr lang="fr-FR"/>
              <a:t>Insert your subtitle here</a:t>
            </a:r>
          </a:p>
        </p:txBody>
      </p:sp>
      <p:pic>
        <p:nvPicPr>
          <p:cNvPr id="5" name="Image 13" descr="Une image contenant texte&#10;&#10;Description générée automatiquement">
            <a:extLst>
              <a:ext uri="{FF2B5EF4-FFF2-40B4-BE49-F238E27FC236}">
                <a16:creationId xmlns:a16="http://schemas.microsoft.com/office/drawing/2014/main" id="{89647E2F-E36D-0A3F-D4F7-4DFBE51AEA53}"/>
              </a:ext>
            </a:extLst>
          </p:cNvPr>
          <p:cNvPicPr>
            <a:picLocks noChangeAspect="1"/>
          </p:cNvPicPr>
          <p:nvPr/>
        </p:nvPicPr>
        <p:blipFill>
          <a:blip r:embed="rId3"/>
          <a:srcRect t="-1" r="66352" b="-7627"/>
          <a:stretch>
            <a:fillRect/>
          </a:stretch>
        </p:blipFill>
        <p:spPr>
          <a:xfrm>
            <a:off x="1878872" y="6215368"/>
            <a:ext cx="742063" cy="497973"/>
          </a:xfrm>
          <a:prstGeom prst="rect">
            <a:avLst/>
          </a:prstGeom>
          <a:noFill/>
          <a:ln cap="flat">
            <a:noFill/>
          </a:ln>
        </p:spPr>
      </p:pic>
      <p:sp>
        <p:nvSpPr>
          <p:cNvPr id="6" name="ZoneTexte 15">
            <a:extLst>
              <a:ext uri="{FF2B5EF4-FFF2-40B4-BE49-F238E27FC236}">
                <a16:creationId xmlns:a16="http://schemas.microsoft.com/office/drawing/2014/main" id="{F1AB1410-430D-D0B1-3806-83BFBD226CD4}"/>
              </a:ext>
            </a:extLst>
          </p:cNvPr>
          <p:cNvSpPr txBox="1"/>
          <p:nvPr/>
        </p:nvSpPr>
        <p:spPr>
          <a:xfrm>
            <a:off x="2608280" y="6231672"/>
            <a:ext cx="8373755"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1F4E79"/>
                </a:solidFill>
                <a:uFillTx/>
                <a:latin typeface="Lato"/>
              </a:rPr>
              <a:t>Funded by the European Union under grant agreement No 101093942. Views and opinions expressed are however those of the author(s) only and do not necessarily reflect those of the European Union or of CINEA. Neither the European Union nor the granting authority can be held responsible for them.</a:t>
            </a:r>
            <a:endParaRPr lang="fr-FR" sz="900" b="0" i="0" u="none" strike="noStrike" kern="1200" cap="none" spc="0" baseline="0">
              <a:solidFill>
                <a:srgbClr val="1F4E79"/>
              </a:solidFill>
              <a:uFillTx/>
              <a:latin typeface="Lato" pitchFamily="34"/>
              <a:ea typeface="Lato" pitchFamily="34"/>
              <a:cs typeface="Times New Roman" pitchFamily="18"/>
            </a:endParaRPr>
          </a:p>
        </p:txBody>
      </p:sp>
      <p:pic>
        <p:nvPicPr>
          <p:cNvPr id="7" name="Image 19">
            <a:extLst>
              <a:ext uri="{FF2B5EF4-FFF2-40B4-BE49-F238E27FC236}">
                <a16:creationId xmlns:a16="http://schemas.microsoft.com/office/drawing/2014/main" id="{06DB1DD1-915E-0CE1-8F3B-4ED9AB1ED5F0}"/>
              </a:ext>
            </a:extLst>
          </p:cNvPr>
          <p:cNvPicPr>
            <a:picLocks noChangeAspect="1"/>
          </p:cNvPicPr>
          <p:nvPr/>
        </p:nvPicPr>
        <p:blipFill>
          <a:blip r:embed="rId4"/>
          <a:srcRect/>
          <a:stretch>
            <a:fillRect/>
          </a:stretch>
        </p:blipFill>
        <p:spPr>
          <a:xfrm>
            <a:off x="463829" y="-147675"/>
            <a:ext cx="1914241" cy="1914241"/>
          </a:xfrm>
          <a:prstGeom prst="rect">
            <a:avLst/>
          </a:prstGeom>
          <a:noFill/>
          <a:ln cap="flat">
            <a:noFill/>
          </a:ln>
        </p:spPr>
      </p:pic>
      <p:cxnSp>
        <p:nvCxnSpPr>
          <p:cNvPr id="8" name="Connecteur droit 26">
            <a:extLst>
              <a:ext uri="{FF2B5EF4-FFF2-40B4-BE49-F238E27FC236}">
                <a16:creationId xmlns:a16="http://schemas.microsoft.com/office/drawing/2014/main" id="{1C2C0078-5B1F-85C3-904F-3B569CAFAFFA}"/>
              </a:ext>
            </a:extLst>
          </p:cNvPr>
          <p:cNvCxnSpPr/>
          <p:nvPr/>
        </p:nvCxnSpPr>
        <p:spPr>
          <a:xfrm>
            <a:off x="2458721" y="914400"/>
            <a:ext cx="9733275" cy="0"/>
          </a:xfrm>
          <a:prstGeom prst="straightConnector1">
            <a:avLst/>
          </a:prstGeom>
          <a:noFill/>
          <a:ln w="6345" cap="flat">
            <a:solidFill>
              <a:srgbClr val="E7E6E6"/>
            </a:solidFill>
            <a:prstDash val="solid"/>
            <a:miter/>
          </a:ln>
        </p:spPr>
      </p:cxnSp>
      <p:sp>
        <p:nvSpPr>
          <p:cNvPr id="9" name="Cercle : creux 3">
            <a:extLst>
              <a:ext uri="{FF2B5EF4-FFF2-40B4-BE49-F238E27FC236}">
                <a16:creationId xmlns:a16="http://schemas.microsoft.com/office/drawing/2014/main" id="{C79BB7DF-8FFA-1A6C-05F4-1D7896A288AE}"/>
              </a:ext>
            </a:extLst>
          </p:cNvPr>
          <p:cNvSpPr/>
          <p:nvPr/>
        </p:nvSpPr>
        <p:spPr>
          <a:xfrm>
            <a:off x="-1261506" y="5878650"/>
            <a:ext cx="2897166" cy="2906740"/>
          </a:xfrm>
          <a:custGeom>
            <a:avLst>
              <a:gd name="f11" fmla="val 10748"/>
            </a:avLst>
            <a:gdLst>
              <a:gd name="f1" fmla="val 21600000"/>
              <a:gd name="f2" fmla="val 10800000"/>
              <a:gd name="f3" fmla="val 5400000"/>
              <a:gd name="f4" fmla="val 180"/>
              <a:gd name="f5" fmla="val w"/>
              <a:gd name="f6" fmla="val h"/>
              <a:gd name="f7" fmla="val ss"/>
              <a:gd name="f8" fmla="val 0"/>
              <a:gd name="f9" fmla="*/ 5419351 1 1725033"/>
              <a:gd name="f10" fmla="+- 0 0 21600000"/>
              <a:gd name="f11" fmla="val 10748"/>
              <a:gd name="f12" fmla="+- 0 0 -360"/>
              <a:gd name="f13" fmla="+- 0 0 -180"/>
              <a:gd name="f14" fmla="abs f5"/>
              <a:gd name="f15" fmla="abs f6"/>
              <a:gd name="f16" fmla="abs f7"/>
              <a:gd name="f17" fmla="val f8"/>
              <a:gd name="f18" fmla="val f11"/>
              <a:gd name="f19" fmla="+- 2700000 f3 0"/>
              <a:gd name="f20" fmla="*/ f12 f2 1"/>
              <a:gd name="f21" fmla="*/ f13 f2 1"/>
              <a:gd name="f22" fmla="?: f14 f5 1"/>
              <a:gd name="f23" fmla="?: f15 f6 1"/>
              <a:gd name="f24" fmla="?: f16 f7 1"/>
              <a:gd name="f25" fmla="*/ f19 f9 1"/>
              <a:gd name="f26" fmla="*/ f20 1 f4"/>
              <a:gd name="f27" fmla="*/ f21 1 f4"/>
              <a:gd name="f28" fmla="*/ f22 1 21600"/>
              <a:gd name="f29" fmla="*/ f23 1 21600"/>
              <a:gd name="f30" fmla="*/ 21600 f22 1"/>
              <a:gd name="f31" fmla="*/ 21600 f23 1"/>
              <a:gd name="f32" fmla="*/ f25 1 f2"/>
              <a:gd name="f33" fmla="+- f26 0 f3"/>
              <a:gd name="f34" fmla="+- f27 0 f3"/>
              <a:gd name="f35" fmla="min f29 f28"/>
              <a:gd name="f36" fmla="*/ f30 1 f24"/>
              <a:gd name="f37" fmla="*/ f31 1 f24"/>
              <a:gd name="f38" fmla="+- 0 0 f32"/>
              <a:gd name="f39" fmla="val f36"/>
              <a:gd name="f40" fmla="val f37"/>
              <a:gd name="f41" fmla="+- 0 0 f38"/>
              <a:gd name="f42" fmla="*/ f17 f35 1"/>
              <a:gd name="f43" fmla="+- f40 0 f17"/>
              <a:gd name="f44" fmla="+- f39 0 f17"/>
              <a:gd name="f45" fmla="*/ f41 f2 1"/>
              <a:gd name="f46" fmla="*/ f43 1 2"/>
              <a:gd name="f47" fmla="*/ f44 1 2"/>
              <a:gd name="f48" fmla="min f44 f43"/>
              <a:gd name="f49" fmla="*/ f45 1 f9"/>
              <a:gd name="f50" fmla="+- f17 f46 0"/>
              <a:gd name="f51" fmla="+- f17 f47 0"/>
              <a:gd name="f52" fmla="*/ f48 f18 1"/>
              <a:gd name="f53" fmla="+- f49 0 f3"/>
              <a:gd name="f54" fmla="*/ f47 f35 1"/>
              <a:gd name="f55" fmla="*/ f46 f35 1"/>
              <a:gd name="f56" fmla="*/ f52 1 100000"/>
              <a:gd name="f57" fmla="cos 1 f53"/>
              <a:gd name="f58" fmla="sin 1 f53"/>
              <a:gd name="f59" fmla="*/ f50 f35 1"/>
              <a:gd name="f60" fmla="+- f47 0 f56"/>
              <a:gd name="f61" fmla="+- f46 0 f56"/>
              <a:gd name="f62" fmla="+- 0 0 f57"/>
              <a:gd name="f63" fmla="+- 0 0 f58"/>
              <a:gd name="f64" fmla="*/ f56 f35 1"/>
              <a:gd name="f65" fmla="+- 0 0 f62"/>
              <a:gd name="f66" fmla="+- 0 0 f63"/>
              <a:gd name="f67" fmla="*/ f60 f35 1"/>
              <a:gd name="f68" fmla="*/ f61 f35 1"/>
              <a:gd name="f69" fmla="*/ f65 f47 1"/>
              <a:gd name="f70" fmla="*/ f66 f46 1"/>
              <a:gd name="f71" fmla="+- f51 0 f69"/>
              <a:gd name="f72" fmla="+- f51 f69 0"/>
              <a:gd name="f73" fmla="+- f50 0 f70"/>
              <a:gd name="f74" fmla="+- f50 f70 0"/>
              <a:gd name="f75" fmla="*/ f71 f35 1"/>
              <a:gd name="f76" fmla="*/ f73 f35 1"/>
              <a:gd name="f77" fmla="*/ f72 f35 1"/>
              <a:gd name="f78" fmla="*/ f74 f35 1"/>
            </a:gdLst>
            <a:ahLst/>
            <a:cxnLst>
              <a:cxn ang="3cd4">
                <a:pos x="hc" y="t"/>
              </a:cxn>
              <a:cxn ang="0">
                <a:pos x="r" y="vc"/>
              </a:cxn>
              <a:cxn ang="cd4">
                <a:pos x="hc" y="b"/>
              </a:cxn>
              <a:cxn ang="cd2">
                <a:pos x="l" y="vc"/>
              </a:cxn>
              <a:cxn ang="f33">
                <a:pos x="f75" y="f76"/>
              </a:cxn>
              <a:cxn ang="f34">
                <a:pos x="f75" y="f78"/>
              </a:cxn>
              <a:cxn ang="f34">
                <a:pos x="f77" y="f78"/>
              </a:cxn>
              <a:cxn ang="f33">
                <a:pos x="f77" y="f76"/>
              </a:cxn>
            </a:cxnLst>
            <a:rect l="f75" t="f76" r="f77" b="f78"/>
            <a:pathLst>
              <a:path>
                <a:moveTo>
                  <a:pt x="f42" y="f59"/>
                </a:moveTo>
                <a:arcTo wR="f54" hR="f55" stAng="f2" swAng="f1"/>
                <a:close/>
                <a:moveTo>
                  <a:pt x="f64" y="f59"/>
                </a:moveTo>
                <a:arcTo wR="f67" hR="f68" stAng="f2" swAng="f10"/>
                <a:close/>
              </a:path>
            </a:pathLst>
          </a:custGeom>
          <a:gradFill>
            <a:gsLst>
              <a:gs pos="0">
                <a:srgbClr val="1DBCED"/>
              </a:gs>
              <a:gs pos="100000">
                <a:srgbClr val="E34692"/>
              </a:gs>
            </a:gsLst>
            <a:lin ang="270000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383F51"/>
              </a:solidFill>
              <a:uFillTx/>
              <a:latin typeface="Lato"/>
            </a:endParaRPr>
          </a:p>
        </p:txBody>
      </p:sp>
      <p:sp>
        <p:nvSpPr>
          <p:cNvPr id="10" name="Espace réservé du contenu 10">
            <a:extLst>
              <a:ext uri="{FF2B5EF4-FFF2-40B4-BE49-F238E27FC236}">
                <a16:creationId xmlns:a16="http://schemas.microsoft.com/office/drawing/2014/main" id="{313B6934-2187-01A8-A543-2616D0572F22}"/>
              </a:ext>
            </a:extLst>
          </p:cNvPr>
          <p:cNvSpPr txBox="1">
            <a:spLocks noGrp="1"/>
          </p:cNvSpPr>
          <p:nvPr>
            <p:ph idx="4294967295"/>
          </p:nvPr>
        </p:nvSpPr>
        <p:spPr>
          <a:xfrm>
            <a:off x="699305" y="4542967"/>
            <a:ext cx="3817940" cy="384870"/>
          </a:xfrm>
        </p:spPr>
        <p:txBody>
          <a:bodyPr/>
          <a:lstStyle>
            <a:lvl1pPr marL="0" indent="0">
              <a:buNone/>
              <a:defRPr sz="1800" b="1"/>
            </a:lvl1pPr>
            <a:lvl2pPr marL="0" lvl="0" indent="0">
              <a:spcBef>
                <a:spcPts val="1000"/>
              </a:spcBef>
              <a:buNone/>
              <a:defRPr sz="1800" b="1"/>
            </a:lvl2pPr>
            <a:lvl3pPr marL="0" lvl="0" indent="0">
              <a:spcBef>
                <a:spcPts val="1000"/>
              </a:spcBef>
              <a:buNone/>
              <a:defRPr b="1"/>
            </a:lvl3pPr>
          </a:lstStyle>
          <a:p>
            <a:pPr lvl="0"/>
            <a:r>
              <a:rPr lang="fr-FR"/>
              <a:t>Name – Company</a:t>
            </a:r>
          </a:p>
          <a:p>
            <a:pPr lvl="0"/>
            <a:endParaRPr lang="fr-FR"/>
          </a:p>
          <a:p>
            <a:pPr lvl="0"/>
            <a:endParaRPr lang="fr-FR"/>
          </a:p>
        </p:txBody>
      </p:sp>
      <p:sp>
        <p:nvSpPr>
          <p:cNvPr id="11" name="Espace réservé du contenu 10">
            <a:extLst>
              <a:ext uri="{FF2B5EF4-FFF2-40B4-BE49-F238E27FC236}">
                <a16:creationId xmlns:a16="http://schemas.microsoft.com/office/drawing/2014/main" id="{8AFC4151-E9C2-72F0-9DA9-53ADCF7979CA}"/>
              </a:ext>
            </a:extLst>
          </p:cNvPr>
          <p:cNvSpPr txBox="1">
            <a:spLocks noGrp="1"/>
          </p:cNvSpPr>
          <p:nvPr>
            <p:ph idx="4294967295"/>
          </p:nvPr>
        </p:nvSpPr>
        <p:spPr>
          <a:xfrm>
            <a:off x="699305" y="5252514"/>
            <a:ext cx="3817940" cy="369335"/>
          </a:xfrm>
        </p:spPr>
        <p:txBody>
          <a:bodyPr/>
          <a:lstStyle>
            <a:lvl1pPr marL="0" indent="0">
              <a:buNone/>
              <a:defRPr sz="1400">
                <a:latin typeface="Lato Light" pitchFamily="34"/>
              </a:defRPr>
            </a:lvl1pPr>
          </a:lstStyle>
          <a:p>
            <a:pPr lvl="0"/>
            <a:r>
              <a:rPr lang="fr-FR"/>
              <a:t>Date (MM-DD-YEAR) </a:t>
            </a:r>
            <a:endParaRPr lang="en-US"/>
          </a:p>
        </p:txBody>
      </p:sp>
    </p:spTree>
    <p:extLst>
      <p:ext uri="{BB962C8B-B14F-4D97-AF65-F5344CB8AC3E}">
        <p14:creationId xmlns:p14="http://schemas.microsoft.com/office/powerpoint/2010/main" val="336128373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2" name="Image 12">
            <a:extLst>
              <a:ext uri="{FF2B5EF4-FFF2-40B4-BE49-F238E27FC236}">
                <a16:creationId xmlns:a16="http://schemas.microsoft.com/office/drawing/2014/main" id="{8581FE5D-9D4C-6605-8667-E284CD906D8B}"/>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itre 1">
            <a:extLst>
              <a:ext uri="{FF2B5EF4-FFF2-40B4-BE49-F238E27FC236}">
                <a16:creationId xmlns:a16="http://schemas.microsoft.com/office/drawing/2014/main" id="{CE98ED85-A1FD-5BAA-20E0-B2A2AC8D25E7}"/>
              </a:ext>
            </a:extLst>
          </p:cNvPr>
          <p:cNvSpPr txBox="1">
            <a:spLocks noGrp="1"/>
          </p:cNvSpPr>
          <p:nvPr>
            <p:ph type="title"/>
          </p:nvPr>
        </p:nvSpPr>
        <p:spPr>
          <a:xfrm>
            <a:off x="557527" y="869951"/>
            <a:ext cx="10515600" cy="1002977"/>
          </a:xfrm>
        </p:spPr>
        <p:txBody>
          <a:bodyPr anchor="t"/>
          <a:lstStyle>
            <a:lvl1pPr>
              <a:defRPr sz="6000">
                <a:solidFill>
                  <a:srgbClr val="FFFFFF"/>
                </a:solidFill>
              </a:defRPr>
            </a:lvl1pPr>
          </a:lstStyle>
          <a:p>
            <a:pPr lvl="0"/>
            <a:r>
              <a:rPr lang="fr-FR"/>
              <a:t>Table of content</a:t>
            </a:r>
          </a:p>
        </p:txBody>
      </p:sp>
      <p:sp>
        <p:nvSpPr>
          <p:cNvPr id="4" name="Espace réservé du texte 2">
            <a:extLst>
              <a:ext uri="{FF2B5EF4-FFF2-40B4-BE49-F238E27FC236}">
                <a16:creationId xmlns:a16="http://schemas.microsoft.com/office/drawing/2014/main" id="{30394FD1-B037-2AE8-3594-9428E1005D6F}"/>
              </a:ext>
            </a:extLst>
          </p:cNvPr>
          <p:cNvSpPr txBox="1">
            <a:spLocks noGrp="1"/>
          </p:cNvSpPr>
          <p:nvPr>
            <p:ph type="body" idx="1"/>
          </p:nvPr>
        </p:nvSpPr>
        <p:spPr>
          <a:xfrm>
            <a:off x="557527" y="2174242"/>
            <a:ext cx="10515600" cy="3912918"/>
          </a:xfrm>
        </p:spPr>
        <p:txBody>
          <a:bodyPr/>
          <a:lstStyle>
            <a:lvl1pPr marL="342900" indent="-342900">
              <a:defRPr sz="1800"/>
            </a:lvl1pPr>
            <a:lvl2pPr marL="342900" lvl="0" indent="-342900">
              <a:spcBef>
                <a:spcPts val="1000"/>
              </a:spcBef>
              <a:defRPr sz="1800"/>
            </a:lvl2pPr>
            <a:lvl3pPr marL="342900" lvl="0" indent="-342900">
              <a:spcBef>
                <a:spcPts val="1000"/>
              </a:spcBef>
              <a:defRPr/>
            </a:lvl3pPr>
          </a:lstStyle>
          <a:p>
            <a:pPr lvl="0"/>
            <a:r>
              <a:rPr lang="fr-FR"/>
              <a:t>Point 1</a:t>
            </a:r>
          </a:p>
          <a:p>
            <a:pPr lvl="0"/>
            <a:r>
              <a:rPr lang="fr-FR"/>
              <a:t>Point 2</a:t>
            </a:r>
          </a:p>
          <a:p>
            <a:pPr lvl="0"/>
            <a:r>
              <a:rPr lang="fr-FR"/>
              <a:t>Point 3</a:t>
            </a:r>
          </a:p>
        </p:txBody>
      </p:sp>
      <p:sp>
        <p:nvSpPr>
          <p:cNvPr id="5" name="Espace réservé du numéro de diapositive 5">
            <a:extLst>
              <a:ext uri="{FF2B5EF4-FFF2-40B4-BE49-F238E27FC236}">
                <a16:creationId xmlns:a16="http://schemas.microsoft.com/office/drawing/2014/main" id="{3CFCA605-5DBF-E592-72C1-C202B73F1CBD}"/>
              </a:ext>
            </a:extLst>
          </p:cNvPr>
          <p:cNvSpPr txBox="1">
            <a:spLocks noGrp="1"/>
          </p:cNvSpPr>
          <p:nvPr>
            <p:ph type="sldNum" sz="quarter" idx="8"/>
          </p:nvPr>
        </p:nvSpPr>
        <p:spPr/>
        <p:txBody>
          <a:bodyPr/>
          <a:lstStyle>
            <a:lvl1pPr>
              <a:defRPr/>
            </a:lvl1pPr>
          </a:lstStyle>
          <a:p>
            <a:pPr lvl="0"/>
            <a:fld id="{C2EC3903-9D50-4FD4-A9AC-76975FFB8C71}" type="slidenum">
              <a:t>‹#›</a:t>
            </a:fld>
            <a:endParaRPr lang="fr-FR"/>
          </a:p>
        </p:txBody>
      </p:sp>
      <p:pic>
        <p:nvPicPr>
          <p:cNvPr id="6" name="Image 13">
            <a:extLst>
              <a:ext uri="{FF2B5EF4-FFF2-40B4-BE49-F238E27FC236}">
                <a16:creationId xmlns:a16="http://schemas.microsoft.com/office/drawing/2014/main" id="{992A67E6-BFD0-A343-11D2-977CF8A03171}"/>
              </a:ext>
            </a:extLst>
          </p:cNvPr>
          <p:cNvPicPr>
            <a:picLocks noChangeAspect="1"/>
          </p:cNvPicPr>
          <p:nvPr/>
        </p:nvPicPr>
        <p:blipFill>
          <a:blip r:embed="rId3"/>
          <a:srcRect/>
          <a:stretch>
            <a:fillRect/>
          </a:stretch>
        </p:blipFill>
        <p:spPr>
          <a:xfrm>
            <a:off x="378049" y="6087160"/>
            <a:ext cx="899970" cy="899970"/>
          </a:xfrm>
          <a:prstGeom prst="rect">
            <a:avLst/>
          </a:prstGeom>
          <a:noFill/>
          <a:ln cap="flat">
            <a:noFill/>
          </a:ln>
        </p:spPr>
      </p:pic>
    </p:spTree>
    <p:extLst>
      <p:ext uri="{BB962C8B-B14F-4D97-AF65-F5344CB8AC3E}">
        <p14:creationId xmlns:p14="http://schemas.microsoft.com/office/powerpoint/2010/main" val="35746378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re seul">
    <p:bg>
      <p:bgPr>
        <a:solidFill>
          <a:srgbClr val="FFFFFF"/>
        </a:solidFill>
        <a:effectLst/>
      </p:bgPr>
    </p:bg>
    <p:spTree>
      <p:nvGrpSpPr>
        <p:cNvPr id="1" name=""/>
        <p:cNvGrpSpPr/>
        <p:nvPr/>
      </p:nvGrpSpPr>
      <p:grpSpPr>
        <a:xfrm>
          <a:off x="0" y="0"/>
          <a:ext cx="0" cy="0"/>
          <a:chOff x="0" y="0"/>
          <a:chExt cx="0" cy="0"/>
        </a:xfrm>
      </p:grpSpPr>
      <p:pic>
        <p:nvPicPr>
          <p:cNvPr id="2" name="Graphique 5">
            <a:extLst>
              <a:ext uri="{FF2B5EF4-FFF2-40B4-BE49-F238E27FC236}">
                <a16:creationId xmlns:a16="http://schemas.microsoft.com/office/drawing/2014/main" id="{5A6422F8-0D51-5745-979D-A9403E442E28}"/>
              </a:ext>
            </a:extLst>
          </p:cNvPr>
          <p:cNvPicPr>
            <a:picLocks noChangeAspect="1"/>
          </p:cNvPicPr>
          <p:nvPr/>
        </p:nvPicPr>
        <p:blipFill>
          <a:blip r:embed="rId2">
            <a:lum bright="20000"/>
            <a:extLst>
              <a:ext uri="{96DAC541-7B7A-43D3-8B79-37D633B846F1}">
                <asvg:svgBlip xmlns:asvg="http://schemas.microsoft.com/office/drawing/2016/SVG/main" r:embed="rId3"/>
              </a:ext>
            </a:extLst>
          </a:blip>
          <a:stretch>
            <a:fillRect/>
          </a:stretch>
        </p:blipFill>
        <p:spPr>
          <a:xfrm rot="10799991">
            <a:off x="10" y="0"/>
            <a:ext cx="12191996" cy="6858000"/>
          </a:xfrm>
          <a:prstGeom prst="rect">
            <a:avLst/>
          </a:prstGeom>
          <a:noFill/>
          <a:ln cap="flat">
            <a:noFill/>
          </a:ln>
        </p:spPr>
      </p:pic>
      <p:sp>
        <p:nvSpPr>
          <p:cNvPr id="3" name="Titre 1">
            <a:extLst>
              <a:ext uri="{FF2B5EF4-FFF2-40B4-BE49-F238E27FC236}">
                <a16:creationId xmlns:a16="http://schemas.microsoft.com/office/drawing/2014/main" id="{47A3F5C8-DB02-CCDB-8074-D54DF3DE58DA}"/>
              </a:ext>
            </a:extLst>
          </p:cNvPr>
          <p:cNvSpPr txBox="1">
            <a:spLocks noGrp="1"/>
          </p:cNvSpPr>
          <p:nvPr>
            <p:ph type="title"/>
          </p:nvPr>
        </p:nvSpPr>
        <p:spPr>
          <a:xfrm>
            <a:off x="838203" y="2766215"/>
            <a:ext cx="10515600" cy="1325559"/>
          </a:xfrm>
        </p:spPr>
        <p:txBody>
          <a:bodyPr anchorCtr="1"/>
          <a:lstStyle>
            <a:lvl1pPr algn="ctr">
              <a:defRPr sz="7200">
                <a:solidFill>
                  <a:srgbClr val="FFFFFF"/>
                </a:solidFill>
              </a:defRPr>
            </a:lvl1pPr>
          </a:lstStyle>
          <a:p>
            <a:pPr lvl="0"/>
            <a:r>
              <a:rPr lang="fr-FR"/>
              <a:t>Transition slide / Title</a:t>
            </a:r>
          </a:p>
        </p:txBody>
      </p:sp>
      <p:sp>
        <p:nvSpPr>
          <p:cNvPr id="4" name="Espace réservé du numéro de diapositive 4">
            <a:extLst>
              <a:ext uri="{FF2B5EF4-FFF2-40B4-BE49-F238E27FC236}">
                <a16:creationId xmlns:a16="http://schemas.microsoft.com/office/drawing/2014/main" id="{08FE6B22-DFDF-1176-E28D-BA1F6F80C2A9}"/>
              </a:ext>
            </a:extLst>
          </p:cNvPr>
          <p:cNvSpPr txBox="1">
            <a:spLocks noGrp="1"/>
          </p:cNvSpPr>
          <p:nvPr>
            <p:ph type="sldNum" sz="quarter" idx="8"/>
          </p:nvPr>
        </p:nvSpPr>
        <p:spPr/>
        <p:txBody>
          <a:bodyPr/>
          <a:lstStyle>
            <a:lvl1pPr>
              <a:defRPr/>
            </a:lvl1pPr>
          </a:lstStyle>
          <a:p>
            <a:pPr lvl="0"/>
            <a:fld id="{330DC13C-981F-4482-948F-C17A62ABF364}" type="slidenum">
              <a:t>‹#›</a:t>
            </a:fld>
            <a:endParaRPr lang="fr-FR"/>
          </a:p>
        </p:txBody>
      </p:sp>
      <p:cxnSp>
        <p:nvCxnSpPr>
          <p:cNvPr id="5" name="Connecteur droit 6">
            <a:extLst>
              <a:ext uri="{FF2B5EF4-FFF2-40B4-BE49-F238E27FC236}">
                <a16:creationId xmlns:a16="http://schemas.microsoft.com/office/drawing/2014/main" id="{C9709A6F-4F33-D3E0-9F61-39121909CBA5}"/>
              </a:ext>
            </a:extLst>
          </p:cNvPr>
          <p:cNvCxnSpPr/>
          <p:nvPr/>
        </p:nvCxnSpPr>
        <p:spPr>
          <a:xfrm>
            <a:off x="1580320" y="914400"/>
            <a:ext cx="10611676" cy="0"/>
          </a:xfrm>
          <a:prstGeom prst="straightConnector1">
            <a:avLst/>
          </a:prstGeom>
          <a:noFill/>
          <a:ln w="6345" cap="flat">
            <a:solidFill>
              <a:srgbClr val="E7E6E6"/>
            </a:solidFill>
            <a:prstDash val="solid"/>
            <a:miter/>
          </a:ln>
        </p:spPr>
      </p:cxnSp>
      <p:pic>
        <p:nvPicPr>
          <p:cNvPr id="6" name="Image 7">
            <a:extLst>
              <a:ext uri="{FF2B5EF4-FFF2-40B4-BE49-F238E27FC236}">
                <a16:creationId xmlns:a16="http://schemas.microsoft.com/office/drawing/2014/main" id="{D1A0093A-E053-329D-9DEB-BE375864FBCE}"/>
              </a:ext>
            </a:extLst>
          </p:cNvPr>
          <p:cNvPicPr>
            <a:picLocks noChangeAspect="1"/>
          </p:cNvPicPr>
          <p:nvPr/>
        </p:nvPicPr>
        <p:blipFill>
          <a:blip r:embed="rId4"/>
          <a:srcRect/>
          <a:stretch>
            <a:fillRect/>
          </a:stretch>
        </p:blipFill>
        <p:spPr>
          <a:xfrm>
            <a:off x="378049" y="408553"/>
            <a:ext cx="899970" cy="899970"/>
          </a:xfrm>
          <a:prstGeom prst="rect">
            <a:avLst/>
          </a:prstGeom>
          <a:noFill/>
          <a:ln cap="flat">
            <a:noFill/>
          </a:ln>
        </p:spPr>
      </p:pic>
      <p:sp>
        <p:nvSpPr>
          <p:cNvPr id="7" name="Cercle : creux 10">
            <a:extLst>
              <a:ext uri="{FF2B5EF4-FFF2-40B4-BE49-F238E27FC236}">
                <a16:creationId xmlns:a16="http://schemas.microsoft.com/office/drawing/2014/main" id="{EEF5EE9C-90CE-E68C-CE65-BEFBF1E1980A}"/>
              </a:ext>
            </a:extLst>
          </p:cNvPr>
          <p:cNvSpPr/>
          <p:nvPr/>
        </p:nvSpPr>
        <p:spPr>
          <a:xfrm>
            <a:off x="570905" y="5649236"/>
            <a:ext cx="707114" cy="707114"/>
          </a:xfrm>
          <a:custGeom>
            <a:avLst>
              <a:gd name="f11" fmla="val 5102"/>
            </a:avLst>
            <a:gdLst>
              <a:gd name="f1" fmla="val 21600000"/>
              <a:gd name="f2" fmla="val 10800000"/>
              <a:gd name="f3" fmla="val 5400000"/>
              <a:gd name="f4" fmla="val 180"/>
              <a:gd name="f5" fmla="val w"/>
              <a:gd name="f6" fmla="val h"/>
              <a:gd name="f7" fmla="val ss"/>
              <a:gd name="f8" fmla="val 0"/>
              <a:gd name="f9" fmla="*/ 5419351 1 1725033"/>
              <a:gd name="f10" fmla="+- 0 0 21600000"/>
              <a:gd name="f11" fmla="val 5102"/>
              <a:gd name="f12" fmla="+- 0 0 -360"/>
              <a:gd name="f13" fmla="+- 0 0 -180"/>
              <a:gd name="f14" fmla="abs f5"/>
              <a:gd name="f15" fmla="abs f6"/>
              <a:gd name="f16" fmla="abs f7"/>
              <a:gd name="f17" fmla="val f8"/>
              <a:gd name="f18" fmla="val f11"/>
              <a:gd name="f19" fmla="+- 2700000 f3 0"/>
              <a:gd name="f20" fmla="*/ f12 f2 1"/>
              <a:gd name="f21" fmla="*/ f13 f2 1"/>
              <a:gd name="f22" fmla="?: f14 f5 1"/>
              <a:gd name="f23" fmla="?: f15 f6 1"/>
              <a:gd name="f24" fmla="?: f16 f7 1"/>
              <a:gd name="f25" fmla="*/ f19 f9 1"/>
              <a:gd name="f26" fmla="*/ f20 1 f4"/>
              <a:gd name="f27" fmla="*/ f21 1 f4"/>
              <a:gd name="f28" fmla="*/ f22 1 21600"/>
              <a:gd name="f29" fmla="*/ f23 1 21600"/>
              <a:gd name="f30" fmla="*/ 21600 f22 1"/>
              <a:gd name="f31" fmla="*/ 21600 f23 1"/>
              <a:gd name="f32" fmla="*/ f25 1 f2"/>
              <a:gd name="f33" fmla="+- f26 0 f3"/>
              <a:gd name="f34" fmla="+- f27 0 f3"/>
              <a:gd name="f35" fmla="min f29 f28"/>
              <a:gd name="f36" fmla="*/ f30 1 f24"/>
              <a:gd name="f37" fmla="*/ f31 1 f24"/>
              <a:gd name="f38" fmla="+- 0 0 f32"/>
              <a:gd name="f39" fmla="val f36"/>
              <a:gd name="f40" fmla="val f37"/>
              <a:gd name="f41" fmla="+- 0 0 f38"/>
              <a:gd name="f42" fmla="*/ f17 f35 1"/>
              <a:gd name="f43" fmla="+- f40 0 f17"/>
              <a:gd name="f44" fmla="+- f39 0 f17"/>
              <a:gd name="f45" fmla="*/ f41 f2 1"/>
              <a:gd name="f46" fmla="*/ f43 1 2"/>
              <a:gd name="f47" fmla="*/ f44 1 2"/>
              <a:gd name="f48" fmla="min f44 f43"/>
              <a:gd name="f49" fmla="*/ f45 1 f9"/>
              <a:gd name="f50" fmla="+- f17 f46 0"/>
              <a:gd name="f51" fmla="+- f17 f47 0"/>
              <a:gd name="f52" fmla="*/ f48 f18 1"/>
              <a:gd name="f53" fmla="+- f49 0 f3"/>
              <a:gd name="f54" fmla="*/ f47 f35 1"/>
              <a:gd name="f55" fmla="*/ f46 f35 1"/>
              <a:gd name="f56" fmla="*/ f52 1 100000"/>
              <a:gd name="f57" fmla="cos 1 f53"/>
              <a:gd name="f58" fmla="sin 1 f53"/>
              <a:gd name="f59" fmla="*/ f50 f35 1"/>
              <a:gd name="f60" fmla="+- f47 0 f56"/>
              <a:gd name="f61" fmla="+- f46 0 f56"/>
              <a:gd name="f62" fmla="+- 0 0 f57"/>
              <a:gd name="f63" fmla="+- 0 0 f58"/>
              <a:gd name="f64" fmla="*/ f56 f35 1"/>
              <a:gd name="f65" fmla="+- 0 0 f62"/>
              <a:gd name="f66" fmla="+- 0 0 f63"/>
              <a:gd name="f67" fmla="*/ f60 f35 1"/>
              <a:gd name="f68" fmla="*/ f61 f35 1"/>
              <a:gd name="f69" fmla="*/ f65 f47 1"/>
              <a:gd name="f70" fmla="*/ f66 f46 1"/>
              <a:gd name="f71" fmla="+- f51 0 f69"/>
              <a:gd name="f72" fmla="+- f51 f69 0"/>
              <a:gd name="f73" fmla="+- f50 0 f70"/>
              <a:gd name="f74" fmla="+- f50 f70 0"/>
              <a:gd name="f75" fmla="*/ f71 f35 1"/>
              <a:gd name="f76" fmla="*/ f73 f35 1"/>
              <a:gd name="f77" fmla="*/ f72 f35 1"/>
              <a:gd name="f78" fmla="*/ f74 f35 1"/>
            </a:gdLst>
            <a:ahLst/>
            <a:cxnLst>
              <a:cxn ang="3cd4">
                <a:pos x="hc" y="t"/>
              </a:cxn>
              <a:cxn ang="0">
                <a:pos x="r" y="vc"/>
              </a:cxn>
              <a:cxn ang="cd4">
                <a:pos x="hc" y="b"/>
              </a:cxn>
              <a:cxn ang="cd2">
                <a:pos x="l" y="vc"/>
              </a:cxn>
              <a:cxn ang="f33">
                <a:pos x="f75" y="f76"/>
              </a:cxn>
              <a:cxn ang="f34">
                <a:pos x="f75" y="f78"/>
              </a:cxn>
              <a:cxn ang="f34">
                <a:pos x="f77" y="f78"/>
              </a:cxn>
              <a:cxn ang="f33">
                <a:pos x="f77" y="f76"/>
              </a:cxn>
            </a:cxnLst>
            <a:rect l="f75" t="f76" r="f77" b="f78"/>
            <a:pathLst>
              <a:path>
                <a:moveTo>
                  <a:pt x="f42" y="f59"/>
                </a:moveTo>
                <a:arcTo wR="f54" hR="f55" stAng="f2" swAng="f1"/>
                <a:close/>
                <a:moveTo>
                  <a:pt x="f64" y="f59"/>
                </a:moveTo>
                <a:arcTo wR="f67" hR="f68" stAng="f2" swAng="f10"/>
                <a:close/>
              </a:path>
            </a:pathLst>
          </a:custGeom>
          <a:gradFill>
            <a:gsLst>
              <a:gs pos="0">
                <a:srgbClr val="1DBCED">
                  <a:alpha val="60000"/>
                </a:srgbClr>
              </a:gs>
              <a:gs pos="100000">
                <a:srgbClr val="E34692"/>
              </a:gs>
            </a:gsLst>
            <a:lin ang="270000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383F51"/>
              </a:solidFill>
              <a:uFillTx/>
              <a:latin typeface="Lato"/>
            </a:endParaRPr>
          </a:p>
        </p:txBody>
      </p:sp>
      <p:sp>
        <p:nvSpPr>
          <p:cNvPr id="8" name="Cercle : creux 11">
            <a:extLst>
              <a:ext uri="{FF2B5EF4-FFF2-40B4-BE49-F238E27FC236}">
                <a16:creationId xmlns:a16="http://schemas.microsoft.com/office/drawing/2014/main" id="{C20CAE08-31A0-8BC7-3B41-F2CA94DA12AC}"/>
              </a:ext>
            </a:extLst>
          </p:cNvPr>
          <p:cNvSpPr/>
          <p:nvPr/>
        </p:nvSpPr>
        <p:spPr>
          <a:xfrm>
            <a:off x="484641" y="5218041"/>
            <a:ext cx="283098" cy="283098"/>
          </a:xfrm>
          <a:custGeom>
            <a:avLst>
              <a:gd name="f11" fmla="val 8181"/>
            </a:avLst>
            <a:gdLst>
              <a:gd name="f1" fmla="val 21600000"/>
              <a:gd name="f2" fmla="val 10800000"/>
              <a:gd name="f3" fmla="val 5400000"/>
              <a:gd name="f4" fmla="val 180"/>
              <a:gd name="f5" fmla="val w"/>
              <a:gd name="f6" fmla="val h"/>
              <a:gd name="f7" fmla="val ss"/>
              <a:gd name="f8" fmla="val 0"/>
              <a:gd name="f9" fmla="*/ 5419351 1 1725033"/>
              <a:gd name="f10" fmla="+- 0 0 21600000"/>
              <a:gd name="f11" fmla="val 8181"/>
              <a:gd name="f12" fmla="+- 0 0 -360"/>
              <a:gd name="f13" fmla="+- 0 0 -180"/>
              <a:gd name="f14" fmla="abs f5"/>
              <a:gd name="f15" fmla="abs f6"/>
              <a:gd name="f16" fmla="abs f7"/>
              <a:gd name="f17" fmla="val f8"/>
              <a:gd name="f18" fmla="val f11"/>
              <a:gd name="f19" fmla="+- 2700000 f3 0"/>
              <a:gd name="f20" fmla="*/ f12 f2 1"/>
              <a:gd name="f21" fmla="*/ f13 f2 1"/>
              <a:gd name="f22" fmla="?: f14 f5 1"/>
              <a:gd name="f23" fmla="?: f15 f6 1"/>
              <a:gd name="f24" fmla="?: f16 f7 1"/>
              <a:gd name="f25" fmla="*/ f19 f9 1"/>
              <a:gd name="f26" fmla="*/ f20 1 f4"/>
              <a:gd name="f27" fmla="*/ f21 1 f4"/>
              <a:gd name="f28" fmla="*/ f22 1 21600"/>
              <a:gd name="f29" fmla="*/ f23 1 21600"/>
              <a:gd name="f30" fmla="*/ 21600 f22 1"/>
              <a:gd name="f31" fmla="*/ 21600 f23 1"/>
              <a:gd name="f32" fmla="*/ f25 1 f2"/>
              <a:gd name="f33" fmla="+- f26 0 f3"/>
              <a:gd name="f34" fmla="+- f27 0 f3"/>
              <a:gd name="f35" fmla="min f29 f28"/>
              <a:gd name="f36" fmla="*/ f30 1 f24"/>
              <a:gd name="f37" fmla="*/ f31 1 f24"/>
              <a:gd name="f38" fmla="+- 0 0 f32"/>
              <a:gd name="f39" fmla="val f36"/>
              <a:gd name="f40" fmla="val f37"/>
              <a:gd name="f41" fmla="+- 0 0 f38"/>
              <a:gd name="f42" fmla="*/ f17 f35 1"/>
              <a:gd name="f43" fmla="+- f40 0 f17"/>
              <a:gd name="f44" fmla="+- f39 0 f17"/>
              <a:gd name="f45" fmla="*/ f41 f2 1"/>
              <a:gd name="f46" fmla="*/ f43 1 2"/>
              <a:gd name="f47" fmla="*/ f44 1 2"/>
              <a:gd name="f48" fmla="min f44 f43"/>
              <a:gd name="f49" fmla="*/ f45 1 f9"/>
              <a:gd name="f50" fmla="+- f17 f46 0"/>
              <a:gd name="f51" fmla="+- f17 f47 0"/>
              <a:gd name="f52" fmla="*/ f48 f18 1"/>
              <a:gd name="f53" fmla="+- f49 0 f3"/>
              <a:gd name="f54" fmla="*/ f47 f35 1"/>
              <a:gd name="f55" fmla="*/ f46 f35 1"/>
              <a:gd name="f56" fmla="*/ f52 1 100000"/>
              <a:gd name="f57" fmla="cos 1 f53"/>
              <a:gd name="f58" fmla="sin 1 f53"/>
              <a:gd name="f59" fmla="*/ f50 f35 1"/>
              <a:gd name="f60" fmla="+- f47 0 f56"/>
              <a:gd name="f61" fmla="+- f46 0 f56"/>
              <a:gd name="f62" fmla="+- 0 0 f57"/>
              <a:gd name="f63" fmla="+- 0 0 f58"/>
              <a:gd name="f64" fmla="*/ f56 f35 1"/>
              <a:gd name="f65" fmla="+- 0 0 f62"/>
              <a:gd name="f66" fmla="+- 0 0 f63"/>
              <a:gd name="f67" fmla="*/ f60 f35 1"/>
              <a:gd name="f68" fmla="*/ f61 f35 1"/>
              <a:gd name="f69" fmla="*/ f65 f47 1"/>
              <a:gd name="f70" fmla="*/ f66 f46 1"/>
              <a:gd name="f71" fmla="+- f51 0 f69"/>
              <a:gd name="f72" fmla="+- f51 f69 0"/>
              <a:gd name="f73" fmla="+- f50 0 f70"/>
              <a:gd name="f74" fmla="+- f50 f70 0"/>
              <a:gd name="f75" fmla="*/ f71 f35 1"/>
              <a:gd name="f76" fmla="*/ f73 f35 1"/>
              <a:gd name="f77" fmla="*/ f72 f35 1"/>
              <a:gd name="f78" fmla="*/ f74 f35 1"/>
            </a:gdLst>
            <a:ahLst/>
            <a:cxnLst>
              <a:cxn ang="3cd4">
                <a:pos x="hc" y="t"/>
              </a:cxn>
              <a:cxn ang="0">
                <a:pos x="r" y="vc"/>
              </a:cxn>
              <a:cxn ang="cd4">
                <a:pos x="hc" y="b"/>
              </a:cxn>
              <a:cxn ang="cd2">
                <a:pos x="l" y="vc"/>
              </a:cxn>
              <a:cxn ang="f33">
                <a:pos x="f75" y="f76"/>
              </a:cxn>
              <a:cxn ang="f34">
                <a:pos x="f75" y="f78"/>
              </a:cxn>
              <a:cxn ang="f34">
                <a:pos x="f77" y="f78"/>
              </a:cxn>
              <a:cxn ang="f33">
                <a:pos x="f77" y="f76"/>
              </a:cxn>
            </a:cxnLst>
            <a:rect l="f75" t="f76" r="f77" b="f78"/>
            <a:pathLst>
              <a:path>
                <a:moveTo>
                  <a:pt x="f42" y="f59"/>
                </a:moveTo>
                <a:arcTo wR="f54" hR="f55" stAng="f2" swAng="f1"/>
                <a:close/>
                <a:moveTo>
                  <a:pt x="f64" y="f59"/>
                </a:moveTo>
                <a:arcTo wR="f67" hR="f68" stAng="f2" swAng="f10"/>
                <a:close/>
              </a:path>
            </a:pathLst>
          </a:custGeom>
          <a:solidFill>
            <a:srgbClr val="FF404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383F51"/>
              </a:solidFill>
              <a:uFillTx/>
              <a:latin typeface="Lato"/>
            </a:endParaRPr>
          </a:p>
        </p:txBody>
      </p:sp>
      <p:sp>
        <p:nvSpPr>
          <p:cNvPr id="9" name="Cercle : creux 12">
            <a:extLst>
              <a:ext uri="{FF2B5EF4-FFF2-40B4-BE49-F238E27FC236}">
                <a16:creationId xmlns:a16="http://schemas.microsoft.com/office/drawing/2014/main" id="{AC31B25B-33EF-630C-024D-136D21B4B773}"/>
              </a:ext>
            </a:extLst>
          </p:cNvPr>
          <p:cNvSpPr/>
          <p:nvPr/>
        </p:nvSpPr>
        <p:spPr>
          <a:xfrm>
            <a:off x="1067049" y="4864479"/>
            <a:ext cx="707114" cy="707114"/>
          </a:xfrm>
          <a:custGeom>
            <a:avLst>
              <a:gd name="f11" fmla="val 659"/>
            </a:avLst>
            <a:gdLst>
              <a:gd name="f1" fmla="val 21600000"/>
              <a:gd name="f2" fmla="val 10800000"/>
              <a:gd name="f3" fmla="val 5400000"/>
              <a:gd name="f4" fmla="val 180"/>
              <a:gd name="f5" fmla="val w"/>
              <a:gd name="f6" fmla="val h"/>
              <a:gd name="f7" fmla="val ss"/>
              <a:gd name="f8" fmla="val 0"/>
              <a:gd name="f9" fmla="*/ 5419351 1 1725033"/>
              <a:gd name="f10" fmla="+- 0 0 21600000"/>
              <a:gd name="f11" fmla="val 659"/>
              <a:gd name="f12" fmla="+- 0 0 -360"/>
              <a:gd name="f13" fmla="+- 0 0 -180"/>
              <a:gd name="f14" fmla="abs f5"/>
              <a:gd name="f15" fmla="abs f6"/>
              <a:gd name="f16" fmla="abs f7"/>
              <a:gd name="f17" fmla="val f8"/>
              <a:gd name="f18" fmla="val f11"/>
              <a:gd name="f19" fmla="+- 2700000 f3 0"/>
              <a:gd name="f20" fmla="*/ f12 f2 1"/>
              <a:gd name="f21" fmla="*/ f13 f2 1"/>
              <a:gd name="f22" fmla="?: f14 f5 1"/>
              <a:gd name="f23" fmla="?: f15 f6 1"/>
              <a:gd name="f24" fmla="?: f16 f7 1"/>
              <a:gd name="f25" fmla="*/ f19 f9 1"/>
              <a:gd name="f26" fmla="*/ f20 1 f4"/>
              <a:gd name="f27" fmla="*/ f21 1 f4"/>
              <a:gd name="f28" fmla="*/ f22 1 21600"/>
              <a:gd name="f29" fmla="*/ f23 1 21600"/>
              <a:gd name="f30" fmla="*/ 21600 f22 1"/>
              <a:gd name="f31" fmla="*/ 21600 f23 1"/>
              <a:gd name="f32" fmla="*/ f25 1 f2"/>
              <a:gd name="f33" fmla="+- f26 0 f3"/>
              <a:gd name="f34" fmla="+- f27 0 f3"/>
              <a:gd name="f35" fmla="min f29 f28"/>
              <a:gd name="f36" fmla="*/ f30 1 f24"/>
              <a:gd name="f37" fmla="*/ f31 1 f24"/>
              <a:gd name="f38" fmla="+- 0 0 f32"/>
              <a:gd name="f39" fmla="val f36"/>
              <a:gd name="f40" fmla="val f37"/>
              <a:gd name="f41" fmla="+- 0 0 f38"/>
              <a:gd name="f42" fmla="*/ f17 f35 1"/>
              <a:gd name="f43" fmla="+- f40 0 f17"/>
              <a:gd name="f44" fmla="+- f39 0 f17"/>
              <a:gd name="f45" fmla="*/ f41 f2 1"/>
              <a:gd name="f46" fmla="*/ f43 1 2"/>
              <a:gd name="f47" fmla="*/ f44 1 2"/>
              <a:gd name="f48" fmla="min f44 f43"/>
              <a:gd name="f49" fmla="*/ f45 1 f9"/>
              <a:gd name="f50" fmla="+- f17 f46 0"/>
              <a:gd name="f51" fmla="+- f17 f47 0"/>
              <a:gd name="f52" fmla="*/ f48 f18 1"/>
              <a:gd name="f53" fmla="+- f49 0 f3"/>
              <a:gd name="f54" fmla="*/ f47 f35 1"/>
              <a:gd name="f55" fmla="*/ f46 f35 1"/>
              <a:gd name="f56" fmla="*/ f52 1 100000"/>
              <a:gd name="f57" fmla="cos 1 f53"/>
              <a:gd name="f58" fmla="sin 1 f53"/>
              <a:gd name="f59" fmla="*/ f50 f35 1"/>
              <a:gd name="f60" fmla="+- f47 0 f56"/>
              <a:gd name="f61" fmla="+- f46 0 f56"/>
              <a:gd name="f62" fmla="+- 0 0 f57"/>
              <a:gd name="f63" fmla="+- 0 0 f58"/>
              <a:gd name="f64" fmla="*/ f56 f35 1"/>
              <a:gd name="f65" fmla="+- 0 0 f62"/>
              <a:gd name="f66" fmla="+- 0 0 f63"/>
              <a:gd name="f67" fmla="*/ f60 f35 1"/>
              <a:gd name="f68" fmla="*/ f61 f35 1"/>
              <a:gd name="f69" fmla="*/ f65 f47 1"/>
              <a:gd name="f70" fmla="*/ f66 f46 1"/>
              <a:gd name="f71" fmla="+- f51 0 f69"/>
              <a:gd name="f72" fmla="+- f51 f69 0"/>
              <a:gd name="f73" fmla="+- f50 0 f70"/>
              <a:gd name="f74" fmla="+- f50 f70 0"/>
              <a:gd name="f75" fmla="*/ f71 f35 1"/>
              <a:gd name="f76" fmla="*/ f73 f35 1"/>
              <a:gd name="f77" fmla="*/ f72 f35 1"/>
              <a:gd name="f78" fmla="*/ f74 f35 1"/>
            </a:gdLst>
            <a:ahLst/>
            <a:cxnLst>
              <a:cxn ang="3cd4">
                <a:pos x="hc" y="t"/>
              </a:cxn>
              <a:cxn ang="0">
                <a:pos x="r" y="vc"/>
              </a:cxn>
              <a:cxn ang="cd4">
                <a:pos x="hc" y="b"/>
              </a:cxn>
              <a:cxn ang="cd2">
                <a:pos x="l" y="vc"/>
              </a:cxn>
              <a:cxn ang="f33">
                <a:pos x="f75" y="f76"/>
              </a:cxn>
              <a:cxn ang="f34">
                <a:pos x="f75" y="f78"/>
              </a:cxn>
              <a:cxn ang="f34">
                <a:pos x="f77" y="f78"/>
              </a:cxn>
              <a:cxn ang="f33">
                <a:pos x="f77" y="f76"/>
              </a:cxn>
            </a:cxnLst>
            <a:rect l="f75" t="f76" r="f77" b="f78"/>
            <a:pathLst>
              <a:path>
                <a:moveTo>
                  <a:pt x="f42" y="f59"/>
                </a:moveTo>
                <a:arcTo wR="f54" hR="f55" stAng="f2" swAng="f1"/>
                <a:close/>
                <a:moveTo>
                  <a:pt x="f64" y="f59"/>
                </a:moveTo>
                <a:arcTo wR="f67" hR="f68" stAng="f2" swAng="f10"/>
                <a:close/>
              </a:path>
            </a:pathLst>
          </a:custGeom>
          <a:solidFill>
            <a:srgbClr val="383F5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383F51"/>
              </a:solidFill>
              <a:uFillTx/>
              <a:latin typeface="Lato"/>
            </a:endParaRPr>
          </a:p>
        </p:txBody>
      </p:sp>
    </p:spTree>
    <p:extLst>
      <p:ext uri="{BB962C8B-B14F-4D97-AF65-F5344CB8AC3E}">
        <p14:creationId xmlns:p14="http://schemas.microsoft.com/office/powerpoint/2010/main" val="8405301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Deux contenus">
    <p:spTree>
      <p:nvGrpSpPr>
        <p:cNvPr id="1" name=""/>
        <p:cNvGrpSpPr/>
        <p:nvPr/>
      </p:nvGrpSpPr>
      <p:grpSpPr>
        <a:xfrm>
          <a:off x="0" y="0"/>
          <a:ext cx="0" cy="0"/>
          <a:chOff x="0" y="0"/>
          <a:chExt cx="0" cy="0"/>
        </a:xfrm>
      </p:grpSpPr>
      <p:sp>
        <p:nvSpPr>
          <p:cNvPr id="2" name="Graphisme 10">
            <a:extLst>
              <a:ext uri="{FF2B5EF4-FFF2-40B4-BE49-F238E27FC236}">
                <a16:creationId xmlns:a16="http://schemas.microsoft.com/office/drawing/2014/main" id="{19E53558-6D98-8646-C1B9-CDDF01C069F3}"/>
              </a:ext>
            </a:extLst>
          </p:cNvPr>
          <p:cNvSpPr/>
          <p:nvPr/>
        </p:nvSpPr>
        <p:spPr>
          <a:xfrm>
            <a:off x="10079540" y="-545275"/>
            <a:ext cx="2572042" cy="2572042"/>
          </a:xfrm>
          <a:custGeom>
            <a:avLst/>
            <a:gdLst>
              <a:gd name="f0" fmla="val 10800000"/>
              <a:gd name="f1" fmla="val 5400000"/>
              <a:gd name="f2" fmla="val 180"/>
              <a:gd name="f3" fmla="val w"/>
              <a:gd name="f4" fmla="val h"/>
              <a:gd name="f5" fmla="val 0"/>
              <a:gd name="f6" fmla="val 91138"/>
              <a:gd name="f7" fmla="val 45569"/>
              <a:gd name="f8" fmla="val 70736"/>
              <a:gd name="f9" fmla="val 20402"/>
              <a:gd name="f10" fmla="+- 0 0 -90"/>
              <a:gd name="f11" fmla="*/ f3 1 91138"/>
              <a:gd name="f12" fmla="*/ f4 1 91138"/>
              <a:gd name="f13" fmla="val f5"/>
              <a:gd name="f14" fmla="val f6"/>
              <a:gd name="f15" fmla="*/ f10 f0 1"/>
              <a:gd name="f16" fmla="+- f14 0 f13"/>
              <a:gd name="f17" fmla="*/ f15 1 f2"/>
              <a:gd name="f18" fmla="*/ f16 1 91138"/>
              <a:gd name="f19" fmla="*/ 91138 f16 1"/>
              <a:gd name="f20" fmla="*/ 45569 f16 1"/>
              <a:gd name="f21" fmla="*/ 0 f16 1"/>
              <a:gd name="f22" fmla="+- f17 0 f1"/>
              <a:gd name="f23" fmla="*/ f19 1 91138"/>
              <a:gd name="f24" fmla="*/ f20 1 91138"/>
              <a:gd name="f25" fmla="*/ f21 1 91138"/>
              <a:gd name="f26" fmla="*/ f13 1 f18"/>
              <a:gd name="f27" fmla="*/ f14 1 f18"/>
              <a:gd name="f28" fmla="*/ f23 1 f18"/>
              <a:gd name="f29" fmla="*/ f24 1 f18"/>
              <a:gd name="f30" fmla="*/ f25 1 f18"/>
              <a:gd name="f31" fmla="*/ f26 f11 1"/>
              <a:gd name="f32" fmla="*/ f27 f11 1"/>
              <a:gd name="f33" fmla="*/ f27 f12 1"/>
              <a:gd name="f34" fmla="*/ f26 f12 1"/>
              <a:gd name="f35" fmla="*/ f28 f11 1"/>
              <a:gd name="f36" fmla="*/ f29 f12 1"/>
              <a:gd name="f37" fmla="*/ f29 f11 1"/>
              <a:gd name="f38" fmla="*/ f28 f12 1"/>
              <a:gd name="f39" fmla="*/ f30 f11 1"/>
              <a:gd name="f40" fmla="*/ f30 f12 1"/>
            </a:gdLst>
            <a:ahLst/>
            <a:cxnLst>
              <a:cxn ang="3cd4">
                <a:pos x="hc" y="t"/>
              </a:cxn>
              <a:cxn ang="0">
                <a:pos x="r" y="vc"/>
              </a:cxn>
              <a:cxn ang="cd4">
                <a:pos x="hc" y="b"/>
              </a:cxn>
              <a:cxn ang="cd2">
                <a:pos x="l" y="vc"/>
              </a:cxn>
              <a:cxn ang="f22">
                <a:pos x="f35" y="f36"/>
              </a:cxn>
              <a:cxn ang="f22">
                <a:pos x="f37" y="f38"/>
              </a:cxn>
              <a:cxn ang="f22">
                <a:pos x="f39" y="f36"/>
              </a:cxn>
              <a:cxn ang="f22">
                <a:pos x="f37" y="f40"/>
              </a:cxn>
              <a:cxn ang="f22">
                <a:pos x="f35" y="f36"/>
              </a:cxn>
            </a:cxnLst>
            <a:rect l="f31" t="f34" r="f32" b="f33"/>
            <a:pathLst>
              <a:path w="91138" h="91138">
                <a:moveTo>
                  <a:pt x="f6" y="f7"/>
                </a:moveTo>
                <a:cubicBezTo>
                  <a:pt x="f6" y="f8"/>
                  <a:pt x="f8" y="f6"/>
                  <a:pt x="f7" y="f6"/>
                </a:cubicBezTo>
                <a:cubicBezTo>
                  <a:pt x="f9" y="f6"/>
                  <a:pt x="f5" y="f8"/>
                  <a:pt x="f5" y="f7"/>
                </a:cubicBezTo>
                <a:cubicBezTo>
                  <a:pt x="f5" y="f9"/>
                  <a:pt x="f9" y="f5"/>
                  <a:pt x="f7" y="f5"/>
                </a:cubicBezTo>
                <a:cubicBezTo>
                  <a:pt x="f8" y="f5"/>
                  <a:pt x="f6" y="f9"/>
                  <a:pt x="f6" y="f7"/>
                </a:cubicBezTo>
                <a:close/>
              </a:path>
            </a:pathLst>
          </a:custGeom>
          <a:solidFill>
            <a:srgbClr val="383F51"/>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383F51"/>
              </a:solidFill>
              <a:uFillTx/>
              <a:latin typeface="Lato"/>
            </a:endParaRPr>
          </a:p>
        </p:txBody>
      </p:sp>
      <p:sp>
        <p:nvSpPr>
          <p:cNvPr id="3" name="Titre 1">
            <a:extLst>
              <a:ext uri="{FF2B5EF4-FFF2-40B4-BE49-F238E27FC236}">
                <a16:creationId xmlns:a16="http://schemas.microsoft.com/office/drawing/2014/main" id="{0E8CDB64-FCB3-DE9F-6CBB-C6A7EA56E7EC}"/>
              </a:ext>
            </a:extLst>
          </p:cNvPr>
          <p:cNvSpPr txBox="1">
            <a:spLocks noGrp="1"/>
          </p:cNvSpPr>
          <p:nvPr>
            <p:ph type="title"/>
          </p:nvPr>
        </p:nvSpPr>
        <p:spPr>
          <a:xfrm>
            <a:off x="838203" y="365129"/>
            <a:ext cx="9515475" cy="1047820"/>
          </a:xfrm>
        </p:spPr>
        <p:txBody>
          <a:bodyPr/>
          <a:lstStyle>
            <a:lvl1pPr>
              <a:defRPr/>
            </a:lvl1pPr>
          </a:lstStyle>
          <a:p>
            <a:pPr lvl="0"/>
            <a:r>
              <a:rPr lang="fr-FR"/>
              <a:t>Insert title here</a:t>
            </a:r>
          </a:p>
        </p:txBody>
      </p:sp>
      <p:sp>
        <p:nvSpPr>
          <p:cNvPr id="4" name="Espace réservé du numéro de diapositive 6">
            <a:extLst>
              <a:ext uri="{FF2B5EF4-FFF2-40B4-BE49-F238E27FC236}">
                <a16:creationId xmlns:a16="http://schemas.microsoft.com/office/drawing/2014/main" id="{6B43A49F-2888-D4E0-F21F-B1F81E80C6A6}"/>
              </a:ext>
            </a:extLst>
          </p:cNvPr>
          <p:cNvSpPr txBox="1">
            <a:spLocks noGrp="1"/>
          </p:cNvSpPr>
          <p:nvPr>
            <p:ph type="sldNum" sz="quarter" idx="8"/>
          </p:nvPr>
        </p:nvSpPr>
        <p:spPr/>
        <p:txBody>
          <a:bodyPr/>
          <a:lstStyle>
            <a:lvl1pPr>
              <a:defRPr/>
            </a:lvl1pPr>
          </a:lstStyle>
          <a:p>
            <a:pPr lvl="0"/>
            <a:fld id="{E95A4A12-D229-4179-AEC3-86C3C3E8A09D}" type="slidenum">
              <a:t>‹#›</a:t>
            </a:fld>
            <a:endParaRPr lang="fr-FR"/>
          </a:p>
        </p:txBody>
      </p:sp>
      <p:pic>
        <p:nvPicPr>
          <p:cNvPr id="5" name="Graphique 7">
            <a:extLst>
              <a:ext uri="{FF2B5EF4-FFF2-40B4-BE49-F238E27FC236}">
                <a16:creationId xmlns:a16="http://schemas.microsoft.com/office/drawing/2014/main" id="{FB3E186F-1AEB-D512-15F3-BB39793906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799991">
            <a:off x="10" y="6503670"/>
            <a:ext cx="9702798" cy="68890"/>
          </a:xfrm>
          <a:prstGeom prst="rect">
            <a:avLst/>
          </a:prstGeom>
          <a:noFill/>
          <a:ln cap="flat">
            <a:noFill/>
          </a:ln>
        </p:spPr>
      </p:pic>
      <p:sp>
        <p:nvSpPr>
          <p:cNvPr id="6" name="Cercle : creux 13">
            <a:extLst>
              <a:ext uri="{FF2B5EF4-FFF2-40B4-BE49-F238E27FC236}">
                <a16:creationId xmlns:a16="http://schemas.microsoft.com/office/drawing/2014/main" id="{7BB55AEB-8C55-270E-B77A-1A7608F8C413}"/>
              </a:ext>
            </a:extLst>
          </p:cNvPr>
          <p:cNvSpPr/>
          <p:nvPr/>
        </p:nvSpPr>
        <p:spPr>
          <a:xfrm>
            <a:off x="10118448" y="-545275"/>
            <a:ext cx="2563566" cy="2572042"/>
          </a:xfrm>
          <a:custGeom>
            <a:avLst>
              <a:gd name="f11" fmla="val 1852"/>
            </a:avLst>
            <a:gdLst>
              <a:gd name="f1" fmla="val 21600000"/>
              <a:gd name="f2" fmla="val 10800000"/>
              <a:gd name="f3" fmla="val 5400000"/>
              <a:gd name="f4" fmla="val 180"/>
              <a:gd name="f5" fmla="val w"/>
              <a:gd name="f6" fmla="val h"/>
              <a:gd name="f7" fmla="val ss"/>
              <a:gd name="f8" fmla="val 0"/>
              <a:gd name="f9" fmla="*/ 5419351 1 1725033"/>
              <a:gd name="f10" fmla="+- 0 0 21600000"/>
              <a:gd name="f11" fmla="val 1852"/>
              <a:gd name="f12" fmla="+- 0 0 -360"/>
              <a:gd name="f13" fmla="+- 0 0 -180"/>
              <a:gd name="f14" fmla="abs f5"/>
              <a:gd name="f15" fmla="abs f6"/>
              <a:gd name="f16" fmla="abs f7"/>
              <a:gd name="f17" fmla="val f8"/>
              <a:gd name="f18" fmla="val f11"/>
              <a:gd name="f19" fmla="+- 2700000 f3 0"/>
              <a:gd name="f20" fmla="*/ f12 f2 1"/>
              <a:gd name="f21" fmla="*/ f13 f2 1"/>
              <a:gd name="f22" fmla="?: f14 f5 1"/>
              <a:gd name="f23" fmla="?: f15 f6 1"/>
              <a:gd name="f24" fmla="?: f16 f7 1"/>
              <a:gd name="f25" fmla="*/ f19 f9 1"/>
              <a:gd name="f26" fmla="*/ f20 1 f4"/>
              <a:gd name="f27" fmla="*/ f21 1 f4"/>
              <a:gd name="f28" fmla="*/ f22 1 21600"/>
              <a:gd name="f29" fmla="*/ f23 1 21600"/>
              <a:gd name="f30" fmla="*/ 21600 f22 1"/>
              <a:gd name="f31" fmla="*/ 21600 f23 1"/>
              <a:gd name="f32" fmla="*/ f25 1 f2"/>
              <a:gd name="f33" fmla="+- f26 0 f3"/>
              <a:gd name="f34" fmla="+- f27 0 f3"/>
              <a:gd name="f35" fmla="min f29 f28"/>
              <a:gd name="f36" fmla="*/ f30 1 f24"/>
              <a:gd name="f37" fmla="*/ f31 1 f24"/>
              <a:gd name="f38" fmla="+- 0 0 f32"/>
              <a:gd name="f39" fmla="val f36"/>
              <a:gd name="f40" fmla="val f37"/>
              <a:gd name="f41" fmla="+- 0 0 f38"/>
              <a:gd name="f42" fmla="*/ f17 f35 1"/>
              <a:gd name="f43" fmla="+- f40 0 f17"/>
              <a:gd name="f44" fmla="+- f39 0 f17"/>
              <a:gd name="f45" fmla="*/ f41 f2 1"/>
              <a:gd name="f46" fmla="*/ f43 1 2"/>
              <a:gd name="f47" fmla="*/ f44 1 2"/>
              <a:gd name="f48" fmla="min f44 f43"/>
              <a:gd name="f49" fmla="*/ f45 1 f9"/>
              <a:gd name="f50" fmla="+- f17 f46 0"/>
              <a:gd name="f51" fmla="+- f17 f47 0"/>
              <a:gd name="f52" fmla="*/ f48 f18 1"/>
              <a:gd name="f53" fmla="+- f49 0 f3"/>
              <a:gd name="f54" fmla="*/ f47 f35 1"/>
              <a:gd name="f55" fmla="*/ f46 f35 1"/>
              <a:gd name="f56" fmla="*/ f52 1 100000"/>
              <a:gd name="f57" fmla="cos 1 f53"/>
              <a:gd name="f58" fmla="sin 1 f53"/>
              <a:gd name="f59" fmla="*/ f50 f35 1"/>
              <a:gd name="f60" fmla="+- f47 0 f56"/>
              <a:gd name="f61" fmla="+- f46 0 f56"/>
              <a:gd name="f62" fmla="+- 0 0 f57"/>
              <a:gd name="f63" fmla="+- 0 0 f58"/>
              <a:gd name="f64" fmla="*/ f56 f35 1"/>
              <a:gd name="f65" fmla="+- 0 0 f62"/>
              <a:gd name="f66" fmla="+- 0 0 f63"/>
              <a:gd name="f67" fmla="*/ f60 f35 1"/>
              <a:gd name="f68" fmla="*/ f61 f35 1"/>
              <a:gd name="f69" fmla="*/ f65 f47 1"/>
              <a:gd name="f70" fmla="*/ f66 f46 1"/>
              <a:gd name="f71" fmla="+- f51 0 f69"/>
              <a:gd name="f72" fmla="+- f51 f69 0"/>
              <a:gd name="f73" fmla="+- f50 0 f70"/>
              <a:gd name="f74" fmla="+- f50 f70 0"/>
              <a:gd name="f75" fmla="*/ f71 f35 1"/>
              <a:gd name="f76" fmla="*/ f73 f35 1"/>
              <a:gd name="f77" fmla="*/ f72 f35 1"/>
              <a:gd name="f78" fmla="*/ f74 f35 1"/>
            </a:gdLst>
            <a:ahLst/>
            <a:cxnLst>
              <a:cxn ang="3cd4">
                <a:pos x="hc" y="t"/>
              </a:cxn>
              <a:cxn ang="0">
                <a:pos x="r" y="vc"/>
              </a:cxn>
              <a:cxn ang="cd4">
                <a:pos x="hc" y="b"/>
              </a:cxn>
              <a:cxn ang="cd2">
                <a:pos x="l" y="vc"/>
              </a:cxn>
              <a:cxn ang="f33">
                <a:pos x="f75" y="f76"/>
              </a:cxn>
              <a:cxn ang="f34">
                <a:pos x="f75" y="f78"/>
              </a:cxn>
              <a:cxn ang="f34">
                <a:pos x="f77" y="f78"/>
              </a:cxn>
              <a:cxn ang="f33">
                <a:pos x="f77" y="f76"/>
              </a:cxn>
            </a:cxnLst>
            <a:rect l="f75" t="f76" r="f77" b="f78"/>
            <a:pathLst>
              <a:path>
                <a:moveTo>
                  <a:pt x="f42" y="f59"/>
                </a:moveTo>
                <a:arcTo wR="f54" hR="f55" stAng="f2" swAng="f1"/>
                <a:close/>
                <a:moveTo>
                  <a:pt x="f64" y="f59"/>
                </a:moveTo>
                <a:arcTo wR="f67" hR="f68" stAng="f2" swAng="f10"/>
                <a:close/>
              </a:path>
            </a:pathLst>
          </a:custGeom>
          <a:gradFill>
            <a:gsLst>
              <a:gs pos="0">
                <a:srgbClr val="1DBCED"/>
              </a:gs>
              <a:gs pos="100000">
                <a:srgbClr val="E34692"/>
              </a:gs>
            </a:gsLst>
            <a:lin ang="270000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383F51"/>
              </a:solidFill>
              <a:uFillTx/>
              <a:latin typeface="Lato"/>
            </a:endParaRPr>
          </a:p>
        </p:txBody>
      </p:sp>
      <p:sp>
        <p:nvSpPr>
          <p:cNvPr id="7" name="Espace réservé du contenu 2">
            <a:extLst>
              <a:ext uri="{FF2B5EF4-FFF2-40B4-BE49-F238E27FC236}">
                <a16:creationId xmlns:a16="http://schemas.microsoft.com/office/drawing/2014/main" id="{C99EB0CD-1B09-291D-E543-0486F6B1D56C}"/>
              </a:ext>
            </a:extLst>
          </p:cNvPr>
          <p:cNvSpPr txBox="1">
            <a:spLocks noGrp="1"/>
          </p:cNvSpPr>
          <p:nvPr>
            <p:ph idx="4294967295"/>
          </p:nvPr>
        </p:nvSpPr>
        <p:spPr>
          <a:xfrm>
            <a:off x="5595935" y="1854832"/>
            <a:ext cx="4757742" cy="4351336"/>
          </a:xfrm>
        </p:spPr>
        <p:txBody>
          <a:bodyPr/>
          <a:lstStyle>
            <a:lvl1pPr>
              <a:defRPr/>
            </a:lvl1pPr>
            <a:lvl2pPr>
              <a:defRPr sz="2200"/>
            </a:lvl2pPr>
            <a:lvl3pPr>
              <a:defRPr/>
            </a:lvl3pPr>
            <a:lvl4pPr>
              <a:defRPr/>
            </a:lvl4pPr>
            <a:lvl5pPr>
              <a:defRPr/>
            </a:lvl5pPr>
          </a:lstStyle>
          <a:p>
            <a:pPr lvl="0"/>
            <a:r>
              <a:rPr lang="fr-FR"/>
              <a:t>Insert your text here</a:t>
            </a:r>
          </a:p>
          <a:p>
            <a:pPr lvl="1"/>
            <a:r>
              <a:rPr lang="fr-FR"/>
              <a:t>Deuxième niveau</a:t>
            </a:r>
          </a:p>
          <a:p>
            <a:pPr lvl="2"/>
            <a:r>
              <a:rPr lang="fr-FR"/>
              <a:t>Troisième niveau</a:t>
            </a:r>
          </a:p>
          <a:p>
            <a:pPr lvl="3"/>
            <a:r>
              <a:rPr lang="fr-FR"/>
              <a:t>Quatrième niveau</a:t>
            </a:r>
          </a:p>
          <a:p>
            <a:pPr lvl="4"/>
            <a:r>
              <a:rPr lang="fr-FR"/>
              <a:t>Cinquième niveau</a:t>
            </a:r>
          </a:p>
        </p:txBody>
      </p:sp>
      <p:sp>
        <p:nvSpPr>
          <p:cNvPr id="8" name="Espace réservé du contenu 2">
            <a:extLst>
              <a:ext uri="{FF2B5EF4-FFF2-40B4-BE49-F238E27FC236}">
                <a16:creationId xmlns:a16="http://schemas.microsoft.com/office/drawing/2014/main" id="{FB50CDC2-B336-9F0E-12E4-0ED3F8DF75D1}"/>
              </a:ext>
            </a:extLst>
          </p:cNvPr>
          <p:cNvSpPr txBox="1">
            <a:spLocks noGrp="1"/>
          </p:cNvSpPr>
          <p:nvPr>
            <p:ph idx="4294967295"/>
          </p:nvPr>
        </p:nvSpPr>
        <p:spPr>
          <a:xfrm>
            <a:off x="819146" y="1856103"/>
            <a:ext cx="4552953" cy="4351336"/>
          </a:xfrm>
        </p:spPr>
        <p:txBody>
          <a:bodyPr/>
          <a:lstStyle>
            <a:lvl1pPr>
              <a:defRPr/>
            </a:lvl1pPr>
            <a:lvl2pPr>
              <a:defRPr sz="2200"/>
            </a:lvl2pPr>
            <a:lvl3pPr>
              <a:defRPr/>
            </a:lvl3pPr>
            <a:lvl4pPr>
              <a:defRPr/>
            </a:lvl4pPr>
            <a:lvl5pPr marL="1828800" indent="0">
              <a:buNone/>
              <a:defRPr/>
            </a:lvl5pPr>
          </a:lstStyle>
          <a:p>
            <a:pPr lvl="0"/>
            <a:r>
              <a:rPr lang="fr-FR"/>
              <a:t>Insert your text here</a:t>
            </a:r>
          </a:p>
          <a:p>
            <a:pPr lvl="1"/>
            <a:r>
              <a:rPr lang="fr-FR"/>
              <a:t>Deuxième niveau</a:t>
            </a:r>
          </a:p>
          <a:p>
            <a:pPr lvl="2"/>
            <a:r>
              <a:rPr lang="fr-FR"/>
              <a:t>Troisième niveau</a:t>
            </a:r>
          </a:p>
          <a:p>
            <a:pPr lvl="3"/>
            <a:r>
              <a:rPr lang="fr-FR"/>
              <a:t>Quatrième niveau</a:t>
            </a:r>
          </a:p>
          <a:p>
            <a:pPr lvl="4"/>
            <a:r>
              <a:rPr lang="fr-FR"/>
              <a:t>Cinquième niveau</a:t>
            </a:r>
          </a:p>
        </p:txBody>
      </p:sp>
      <p:pic>
        <p:nvPicPr>
          <p:cNvPr id="9" name="Image 5">
            <a:extLst>
              <a:ext uri="{FF2B5EF4-FFF2-40B4-BE49-F238E27FC236}">
                <a16:creationId xmlns:a16="http://schemas.microsoft.com/office/drawing/2014/main" id="{942FDAC6-EDE7-F33D-7DFF-49926C048AB5}"/>
              </a:ext>
            </a:extLst>
          </p:cNvPr>
          <p:cNvPicPr>
            <a:picLocks noChangeAspect="1"/>
          </p:cNvPicPr>
          <p:nvPr/>
        </p:nvPicPr>
        <p:blipFill>
          <a:blip r:embed="rId4"/>
          <a:srcRect/>
          <a:stretch>
            <a:fillRect/>
          </a:stretch>
        </p:blipFill>
        <p:spPr>
          <a:xfrm>
            <a:off x="10501426" y="181133"/>
            <a:ext cx="1415792" cy="1415792"/>
          </a:xfrm>
          <a:prstGeom prst="rect">
            <a:avLst/>
          </a:prstGeom>
          <a:noFill/>
          <a:ln cap="flat">
            <a:noFill/>
          </a:ln>
        </p:spPr>
      </p:pic>
    </p:spTree>
    <p:extLst>
      <p:ext uri="{BB962C8B-B14F-4D97-AF65-F5344CB8AC3E}">
        <p14:creationId xmlns:p14="http://schemas.microsoft.com/office/powerpoint/2010/main" val="41147391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Vide">
    <p:spTree>
      <p:nvGrpSpPr>
        <p:cNvPr id="1" name=""/>
        <p:cNvGrpSpPr/>
        <p:nvPr/>
      </p:nvGrpSpPr>
      <p:grpSpPr>
        <a:xfrm>
          <a:off x="0" y="0"/>
          <a:ext cx="0" cy="0"/>
          <a:chOff x="0" y="0"/>
          <a:chExt cx="0" cy="0"/>
        </a:xfrm>
      </p:grpSpPr>
      <p:sp>
        <p:nvSpPr>
          <p:cNvPr id="2" name="Graphisme 10">
            <a:extLst>
              <a:ext uri="{FF2B5EF4-FFF2-40B4-BE49-F238E27FC236}">
                <a16:creationId xmlns:a16="http://schemas.microsoft.com/office/drawing/2014/main" id="{12A9510C-E30D-759B-F4EA-93A5C987BD20}"/>
              </a:ext>
            </a:extLst>
          </p:cNvPr>
          <p:cNvSpPr/>
          <p:nvPr/>
        </p:nvSpPr>
        <p:spPr>
          <a:xfrm>
            <a:off x="-609603" y="-274941"/>
            <a:ext cx="2105003" cy="2105003"/>
          </a:xfrm>
          <a:custGeom>
            <a:avLst/>
            <a:gdLst>
              <a:gd name="f0" fmla="val 10800000"/>
              <a:gd name="f1" fmla="val 5400000"/>
              <a:gd name="f2" fmla="val 180"/>
              <a:gd name="f3" fmla="val w"/>
              <a:gd name="f4" fmla="val h"/>
              <a:gd name="f5" fmla="val 0"/>
              <a:gd name="f6" fmla="val 91138"/>
              <a:gd name="f7" fmla="val 45569"/>
              <a:gd name="f8" fmla="val 70736"/>
              <a:gd name="f9" fmla="val 20402"/>
              <a:gd name="f10" fmla="+- 0 0 -90"/>
              <a:gd name="f11" fmla="*/ f3 1 91138"/>
              <a:gd name="f12" fmla="*/ f4 1 91138"/>
              <a:gd name="f13" fmla="val f5"/>
              <a:gd name="f14" fmla="val f6"/>
              <a:gd name="f15" fmla="*/ f10 f0 1"/>
              <a:gd name="f16" fmla="+- f14 0 f13"/>
              <a:gd name="f17" fmla="*/ f15 1 f2"/>
              <a:gd name="f18" fmla="*/ f16 1 91138"/>
              <a:gd name="f19" fmla="*/ 91138 f16 1"/>
              <a:gd name="f20" fmla="*/ 45569 f16 1"/>
              <a:gd name="f21" fmla="*/ 0 f16 1"/>
              <a:gd name="f22" fmla="+- f17 0 f1"/>
              <a:gd name="f23" fmla="*/ f19 1 91138"/>
              <a:gd name="f24" fmla="*/ f20 1 91138"/>
              <a:gd name="f25" fmla="*/ f21 1 91138"/>
              <a:gd name="f26" fmla="*/ f13 1 f18"/>
              <a:gd name="f27" fmla="*/ f14 1 f18"/>
              <a:gd name="f28" fmla="*/ f23 1 f18"/>
              <a:gd name="f29" fmla="*/ f24 1 f18"/>
              <a:gd name="f30" fmla="*/ f25 1 f18"/>
              <a:gd name="f31" fmla="*/ f26 f11 1"/>
              <a:gd name="f32" fmla="*/ f27 f11 1"/>
              <a:gd name="f33" fmla="*/ f27 f12 1"/>
              <a:gd name="f34" fmla="*/ f26 f12 1"/>
              <a:gd name="f35" fmla="*/ f28 f11 1"/>
              <a:gd name="f36" fmla="*/ f29 f12 1"/>
              <a:gd name="f37" fmla="*/ f29 f11 1"/>
              <a:gd name="f38" fmla="*/ f28 f12 1"/>
              <a:gd name="f39" fmla="*/ f30 f11 1"/>
              <a:gd name="f40" fmla="*/ f30 f12 1"/>
            </a:gdLst>
            <a:ahLst/>
            <a:cxnLst>
              <a:cxn ang="3cd4">
                <a:pos x="hc" y="t"/>
              </a:cxn>
              <a:cxn ang="0">
                <a:pos x="r" y="vc"/>
              </a:cxn>
              <a:cxn ang="cd4">
                <a:pos x="hc" y="b"/>
              </a:cxn>
              <a:cxn ang="cd2">
                <a:pos x="l" y="vc"/>
              </a:cxn>
              <a:cxn ang="f22">
                <a:pos x="f35" y="f36"/>
              </a:cxn>
              <a:cxn ang="f22">
                <a:pos x="f37" y="f38"/>
              </a:cxn>
              <a:cxn ang="f22">
                <a:pos x="f39" y="f36"/>
              </a:cxn>
              <a:cxn ang="f22">
                <a:pos x="f37" y="f40"/>
              </a:cxn>
              <a:cxn ang="f22">
                <a:pos x="f35" y="f36"/>
              </a:cxn>
            </a:cxnLst>
            <a:rect l="f31" t="f34" r="f32" b="f33"/>
            <a:pathLst>
              <a:path w="91138" h="91138">
                <a:moveTo>
                  <a:pt x="f6" y="f7"/>
                </a:moveTo>
                <a:cubicBezTo>
                  <a:pt x="f6" y="f8"/>
                  <a:pt x="f8" y="f6"/>
                  <a:pt x="f7" y="f6"/>
                </a:cubicBezTo>
                <a:cubicBezTo>
                  <a:pt x="f9" y="f6"/>
                  <a:pt x="f5" y="f8"/>
                  <a:pt x="f5" y="f7"/>
                </a:cubicBezTo>
                <a:cubicBezTo>
                  <a:pt x="f5" y="f9"/>
                  <a:pt x="f9" y="f5"/>
                  <a:pt x="f7" y="f5"/>
                </a:cubicBezTo>
                <a:cubicBezTo>
                  <a:pt x="f8" y="f5"/>
                  <a:pt x="f6" y="f9"/>
                  <a:pt x="f6" y="f7"/>
                </a:cubicBezTo>
                <a:close/>
              </a:path>
            </a:pathLst>
          </a:custGeom>
          <a:solidFill>
            <a:srgbClr val="383F51"/>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383F51"/>
              </a:solidFill>
              <a:uFillTx/>
              <a:latin typeface="Lato"/>
            </a:endParaRPr>
          </a:p>
        </p:txBody>
      </p:sp>
      <p:sp>
        <p:nvSpPr>
          <p:cNvPr id="3" name="Cercle : creux 2">
            <a:extLst>
              <a:ext uri="{FF2B5EF4-FFF2-40B4-BE49-F238E27FC236}">
                <a16:creationId xmlns:a16="http://schemas.microsoft.com/office/drawing/2014/main" id="{B3924EE9-774B-D1B5-6F6A-D66A13B41822}"/>
              </a:ext>
            </a:extLst>
          </p:cNvPr>
          <p:cNvSpPr/>
          <p:nvPr/>
        </p:nvSpPr>
        <p:spPr>
          <a:xfrm>
            <a:off x="-447735" y="52422"/>
            <a:ext cx="1921895" cy="1928241"/>
          </a:xfrm>
          <a:custGeom>
            <a:avLst>
              <a:gd name="f11" fmla="val 1852"/>
            </a:avLst>
            <a:gdLst>
              <a:gd name="f1" fmla="val 21600000"/>
              <a:gd name="f2" fmla="val 10800000"/>
              <a:gd name="f3" fmla="val 5400000"/>
              <a:gd name="f4" fmla="val 180"/>
              <a:gd name="f5" fmla="val w"/>
              <a:gd name="f6" fmla="val h"/>
              <a:gd name="f7" fmla="val ss"/>
              <a:gd name="f8" fmla="val 0"/>
              <a:gd name="f9" fmla="*/ 5419351 1 1725033"/>
              <a:gd name="f10" fmla="+- 0 0 21600000"/>
              <a:gd name="f11" fmla="val 1852"/>
              <a:gd name="f12" fmla="+- 0 0 -360"/>
              <a:gd name="f13" fmla="+- 0 0 -180"/>
              <a:gd name="f14" fmla="abs f5"/>
              <a:gd name="f15" fmla="abs f6"/>
              <a:gd name="f16" fmla="abs f7"/>
              <a:gd name="f17" fmla="val f8"/>
              <a:gd name="f18" fmla="val f11"/>
              <a:gd name="f19" fmla="+- 2700000 f3 0"/>
              <a:gd name="f20" fmla="*/ f12 f2 1"/>
              <a:gd name="f21" fmla="*/ f13 f2 1"/>
              <a:gd name="f22" fmla="?: f14 f5 1"/>
              <a:gd name="f23" fmla="?: f15 f6 1"/>
              <a:gd name="f24" fmla="?: f16 f7 1"/>
              <a:gd name="f25" fmla="*/ f19 f9 1"/>
              <a:gd name="f26" fmla="*/ f20 1 f4"/>
              <a:gd name="f27" fmla="*/ f21 1 f4"/>
              <a:gd name="f28" fmla="*/ f22 1 21600"/>
              <a:gd name="f29" fmla="*/ f23 1 21600"/>
              <a:gd name="f30" fmla="*/ 21600 f22 1"/>
              <a:gd name="f31" fmla="*/ 21600 f23 1"/>
              <a:gd name="f32" fmla="*/ f25 1 f2"/>
              <a:gd name="f33" fmla="+- f26 0 f3"/>
              <a:gd name="f34" fmla="+- f27 0 f3"/>
              <a:gd name="f35" fmla="min f29 f28"/>
              <a:gd name="f36" fmla="*/ f30 1 f24"/>
              <a:gd name="f37" fmla="*/ f31 1 f24"/>
              <a:gd name="f38" fmla="+- 0 0 f32"/>
              <a:gd name="f39" fmla="val f36"/>
              <a:gd name="f40" fmla="val f37"/>
              <a:gd name="f41" fmla="+- 0 0 f38"/>
              <a:gd name="f42" fmla="*/ f17 f35 1"/>
              <a:gd name="f43" fmla="+- f40 0 f17"/>
              <a:gd name="f44" fmla="+- f39 0 f17"/>
              <a:gd name="f45" fmla="*/ f41 f2 1"/>
              <a:gd name="f46" fmla="*/ f43 1 2"/>
              <a:gd name="f47" fmla="*/ f44 1 2"/>
              <a:gd name="f48" fmla="min f44 f43"/>
              <a:gd name="f49" fmla="*/ f45 1 f9"/>
              <a:gd name="f50" fmla="+- f17 f46 0"/>
              <a:gd name="f51" fmla="+- f17 f47 0"/>
              <a:gd name="f52" fmla="*/ f48 f18 1"/>
              <a:gd name="f53" fmla="+- f49 0 f3"/>
              <a:gd name="f54" fmla="*/ f47 f35 1"/>
              <a:gd name="f55" fmla="*/ f46 f35 1"/>
              <a:gd name="f56" fmla="*/ f52 1 100000"/>
              <a:gd name="f57" fmla="cos 1 f53"/>
              <a:gd name="f58" fmla="sin 1 f53"/>
              <a:gd name="f59" fmla="*/ f50 f35 1"/>
              <a:gd name="f60" fmla="+- f47 0 f56"/>
              <a:gd name="f61" fmla="+- f46 0 f56"/>
              <a:gd name="f62" fmla="+- 0 0 f57"/>
              <a:gd name="f63" fmla="+- 0 0 f58"/>
              <a:gd name="f64" fmla="*/ f56 f35 1"/>
              <a:gd name="f65" fmla="+- 0 0 f62"/>
              <a:gd name="f66" fmla="+- 0 0 f63"/>
              <a:gd name="f67" fmla="*/ f60 f35 1"/>
              <a:gd name="f68" fmla="*/ f61 f35 1"/>
              <a:gd name="f69" fmla="*/ f65 f47 1"/>
              <a:gd name="f70" fmla="*/ f66 f46 1"/>
              <a:gd name="f71" fmla="+- f51 0 f69"/>
              <a:gd name="f72" fmla="+- f51 f69 0"/>
              <a:gd name="f73" fmla="+- f50 0 f70"/>
              <a:gd name="f74" fmla="+- f50 f70 0"/>
              <a:gd name="f75" fmla="*/ f71 f35 1"/>
              <a:gd name="f76" fmla="*/ f73 f35 1"/>
              <a:gd name="f77" fmla="*/ f72 f35 1"/>
              <a:gd name="f78" fmla="*/ f74 f35 1"/>
            </a:gdLst>
            <a:ahLst/>
            <a:cxnLst>
              <a:cxn ang="3cd4">
                <a:pos x="hc" y="t"/>
              </a:cxn>
              <a:cxn ang="0">
                <a:pos x="r" y="vc"/>
              </a:cxn>
              <a:cxn ang="cd4">
                <a:pos x="hc" y="b"/>
              </a:cxn>
              <a:cxn ang="cd2">
                <a:pos x="l" y="vc"/>
              </a:cxn>
              <a:cxn ang="f33">
                <a:pos x="f75" y="f76"/>
              </a:cxn>
              <a:cxn ang="f34">
                <a:pos x="f75" y="f78"/>
              </a:cxn>
              <a:cxn ang="f34">
                <a:pos x="f77" y="f78"/>
              </a:cxn>
              <a:cxn ang="f33">
                <a:pos x="f77" y="f76"/>
              </a:cxn>
            </a:cxnLst>
            <a:rect l="f75" t="f76" r="f77" b="f78"/>
            <a:pathLst>
              <a:path>
                <a:moveTo>
                  <a:pt x="f42" y="f59"/>
                </a:moveTo>
                <a:arcTo wR="f54" hR="f55" stAng="f2" swAng="f1"/>
                <a:close/>
                <a:moveTo>
                  <a:pt x="f64" y="f59"/>
                </a:moveTo>
                <a:arcTo wR="f67" hR="f68" stAng="f2" swAng="f10"/>
                <a:close/>
              </a:path>
            </a:pathLst>
          </a:custGeom>
          <a:gradFill>
            <a:gsLst>
              <a:gs pos="0">
                <a:srgbClr val="1DBCED"/>
              </a:gs>
              <a:gs pos="100000">
                <a:srgbClr val="E34692"/>
              </a:gs>
            </a:gsLst>
            <a:lin ang="270000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383F51"/>
              </a:solidFill>
              <a:uFillTx/>
              <a:latin typeface="Lato"/>
            </a:endParaRPr>
          </a:p>
        </p:txBody>
      </p:sp>
      <p:sp>
        <p:nvSpPr>
          <p:cNvPr id="4" name="Espace réservé du numéro de diapositive 3">
            <a:extLst>
              <a:ext uri="{FF2B5EF4-FFF2-40B4-BE49-F238E27FC236}">
                <a16:creationId xmlns:a16="http://schemas.microsoft.com/office/drawing/2014/main" id="{419BFE39-F7C2-55F0-5D3B-0637A8BDD62F}"/>
              </a:ext>
            </a:extLst>
          </p:cNvPr>
          <p:cNvSpPr txBox="1">
            <a:spLocks noGrp="1"/>
          </p:cNvSpPr>
          <p:nvPr>
            <p:ph type="sldNum" sz="quarter" idx="8"/>
          </p:nvPr>
        </p:nvSpPr>
        <p:spPr/>
        <p:txBody>
          <a:bodyPr/>
          <a:lstStyle>
            <a:lvl1pPr>
              <a:defRPr/>
            </a:lvl1pPr>
          </a:lstStyle>
          <a:p>
            <a:pPr lvl="0"/>
            <a:fld id="{AFB947E3-AE75-436D-B4C7-4E9F171322CB}" type="slidenum">
              <a:t>‹#›</a:t>
            </a:fld>
            <a:endParaRPr lang="fr-FR"/>
          </a:p>
        </p:txBody>
      </p:sp>
      <p:pic>
        <p:nvPicPr>
          <p:cNvPr id="5" name="Graphique 4">
            <a:extLst>
              <a:ext uri="{FF2B5EF4-FFF2-40B4-BE49-F238E27FC236}">
                <a16:creationId xmlns:a16="http://schemas.microsoft.com/office/drawing/2014/main" id="{F0433C80-E892-C2DB-E150-CC786976239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4">
            <a:off x="-2334344" y="4937494"/>
            <a:ext cx="5695120" cy="45720"/>
          </a:xfrm>
          <a:prstGeom prst="rect">
            <a:avLst/>
          </a:prstGeom>
          <a:noFill/>
          <a:ln cap="flat">
            <a:noFill/>
          </a:ln>
        </p:spPr>
      </p:pic>
      <p:sp>
        <p:nvSpPr>
          <p:cNvPr id="6" name="Titre 1">
            <a:extLst>
              <a:ext uri="{FF2B5EF4-FFF2-40B4-BE49-F238E27FC236}">
                <a16:creationId xmlns:a16="http://schemas.microsoft.com/office/drawing/2014/main" id="{F8B193EF-F3F5-DC8F-E97E-793BFDFF019A}"/>
              </a:ext>
            </a:extLst>
          </p:cNvPr>
          <p:cNvSpPr txBox="1">
            <a:spLocks noGrp="1"/>
          </p:cNvSpPr>
          <p:nvPr>
            <p:ph type="title"/>
          </p:nvPr>
        </p:nvSpPr>
        <p:spPr>
          <a:xfrm>
            <a:off x="1551160" y="270250"/>
            <a:ext cx="10823707" cy="1325559"/>
          </a:xfrm>
        </p:spPr>
        <p:txBody>
          <a:bodyPr/>
          <a:lstStyle>
            <a:lvl1pPr>
              <a:defRPr/>
            </a:lvl1pPr>
          </a:lstStyle>
          <a:p>
            <a:pPr lvl="0"/>
            <a:r>
              <a:rPr lang="fr-FR"/>
              <a:t>Insert your title here</a:t>
            </a:r>
          </a:p>
        </p:txBody>
      </p:sp>
      <p:sp>
        <p:nvSpPr>
          <p:cNvPr id="7" name="Espace réservé du texte 2">
            <a:extLst>
              <a:ext uri="{FF2B5EF4-FFF2-40B4-BE49-F238E27FC236}">
                <a16:creationId xmlns:a16="http://schemas.microsoft.com/office/drawing/2014/main" id="{DA43B8E2-2312-FF36-013F-4B3972764EDC}"/>
              </a:ext>
            </a:extLst>
          </p:cNvPr>
          <p:cNvSpPr txBox="1">
            <a:spLocks noGrp="1"/>
          </p:cNvSpPr>
          <p:nvPr>
            <p:ph type="body" idx="4294967295"/>
          </p:nvPr>
        </p:nvSpPr>
        <p:spPr>
          <a:xfrm>
            <a:off x="1096621" y="1909596"/>
            <a:ext cx="10823707" cy="4241179"/>
          </a:xfrm>
        </p:spPr>
        <p:txBody>
          <a:bodyPr/>
          <a:lstStyle>
            <a:lvl1pPr marL="0" indent="0">
              <a:buNone/>
              <a:defRPr sz="1800"/>
            </a:lvl1pPr>
          </a:lstStyle>
          <a:p>
            <a:pPr lvl="0"/>
            <a:r>
              <a:rPr lang="fr-FR"/>
              <a:t>Insert your text here</a:t>
            </a:r>
          </a:p>
        </p:txBody>
      </p:sp>
      <p:pic>
        <p:nvPicPr>
          <p:cNvPr id="8" name="Image 5">
            <a:extLst>
              <a:ext uri="{FF2B5EF4-FFF2-40B4-BE49-F238E27FC236}">
                <a16:creationId xmlns:a16="http://schemas.microsoft.com/office/drawing/2014/main" id="{D6B36DD6-5382-2840-9EC6-A010F87FBE57}"/>
              </a:ext>
            </a:extLst>
          </p:cNvPr>
          <p:cNvPicPr>
            <a:picLocks noChangeAspect="1"/>
          </p:cNvPicPr>
          <p:nvPr/>
        </p:nvPicPr>
        <p:blipFill>
          <a:blip r:embed="rId4"/>
          <a:srcRect/>
          <a:stretch>
            <a:fillRect/>
          </a:stretch>
        </p:blipFill>
        <p:spPr>
          <a:xfrm>
            <a:off x="-3520" y="225134"/>
            <a:ext cx="1415792" cy="1415792"/>
          </a:xfrm>
          <a:prstGeom prst="rect">
            <a:avLst/>
          </a:prstGeom>
          <a:noFill/>
          <a:ln cap="flat">
            <a:noFill/>
          </a:ln>
        </p:spPr>
      </p:pic>
    </p:spTree>
    <p:extLst>
      <p:ext uri="{BB962C8B-B14F-4D97-AF65-F5344CB8AC3E}">
        <p14:creationId xmlns:p14="http://schemas.microsoft.com/office/powerpoint/2010/main" val="993771652"/>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Vide">
    <p:spTree>
      <p:nvGrpSpPr>
        <p:cNvPr id="1" name=""/>
        <p:cNvGrpSpPr/>
        <p:nvPr/>
      </p:nvGrpSpPr>
      <p:grpSpPr>
        <a:xfrm>
          <a:off x="0" y="0"/>
          <a:ext cx="0" cy="0"/>
          <a:chOff x="0" y="0"/>
          <a:chExt cx="0" cy="0"/>
        </a:xfrm>
      </p:grpSpPr>
      <p:sp>
        <p:nvSpPr>
          <p:cNvPr id="2" name="Espace réservé du numéro de diapositive 3">
            <a:extLst>
              <a:ext uri="{FF2B5EF4-FFF2-40B4-BE49-F238E27FC236}">
                <a16:creationId xmlns:a16="http://schemas.microsoft.com/office/drawing/2014/main" id="{8C31971C-E47E-0224-3EC1-6AFBEBEB63B5}"/>
              </a:ext>
            </a:extLst>
          </p:cNvPr>
          <p:cNvSpPr txBox="1">
            <a:spLocks noGrp="1"/>
          </p:cNvSpPr>
          <p:nvPr>
            <p:ph type="sldNum" sz="quarter" idx="8"/>
          </p:nvPr>
        </p:nvSpPr>
        <p:spPr/>
        <p:txBody>
          <a:bodyPr/>
          <a:lstStyle>
            <a:lvl1pPr>
              <a:defRPr/>
            </a:lvl1pPr>
          </a:lstStyle>
          <a:p>
            <a:pPr lvl="0"/>
            <a:fld id="{B02114A4-CB92-4926-9FEE-73C6F83E0F9B}" type="slidenum">
              <a:t>‹#›</a:t>
            </a:fld>
            <a:endParaRPr lang="fr-FR"/>
          </a:p>
        </p:txBody>
      </p:sp>
      <p:pic>
        <p:nvPicPr>
          <p:cNvPr id="3" name="Graphique 4">
            <a:extLst>
              <a:ext uri="{FF2B5EF4-FFF2-40B4-BE49-F238E27FC236}">
                <a16:creationId xmlns:a16="http://schemas.microsoft.com/office/drawing/2014/main" id="{E816B50A-135D-782A-678B-3A37468AE06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4">
            <a:off x="-2059393" y="2816004"/>
            <a:ext cx="5695120" cy="45720"/>
          </a:xfrm>
          <a:prstGeom prst="rect">
            <a:avLst/>
          </a:prstGeom>
          <a:noFill/>
          <a:ln cap="flat">
            <a:noFill/>
          </a:ln>
        </p:spPr>
      </p:pic>
      <p:pic>
        <p:nvPicPr>
          <p:cNvPr id="4" name="Image 5">
            <a:extLst>
              <a:ext uri="{FF2B5EF4-FFF2-40B4-BE49-F238E27FC236}">
                <a16:creationId xmlns:a16="http://schemas.microsoft.com/office/drawing/2014/main" id="{4478BB7C-D6ED-A7B6-AB98-368AF54FDF25}"/>
              </a:ext>
            </a:extLst>
          </p:cNvPr>
          <p:cNvPicPr>
            <a:picLocks noChangeAspect="1"/>
          </p:cNvPicPr>
          <p:nvPr/>
        </p:nvPicPr>
        <p:blipFill>
          <a:blip r:embed="rId4"/>
          <a:srcRect/>
          <a:stretch>
            <a:fillRect/>
          </a:stretch>
        </p:blipFill>
        <p:spPr>
          <a:xfrm>
            <a:off x="378049" y="6011384"/>
            <a:ext cx="899970" cy="899970"/>
          </a:xfrm>
          <a:prstGeom prst="rect">
            <a:avLst/>
          </a:prstGeom>
          <a:noFill/>
          <a:ln cap="flat">
            <a:noFill/>
          </a:ln>
        </p:spPr>
      </p:pic>
      <p:sp>
        <p:nvSpPr>
          <p:cNvPr id="5" name="Titre 1">
            <a:extLst>
              <a:ext uri="{FF2B5EF4-FFF2-40B4-BE49-F238E27FC236}">
                <a16:creationId xmlns:a16="http://schemas.microsoft.com/office/drawing/2014/main" id="{B6068E39-D748-941D-F11E-211E73378A15}"/>
              </a:ext>
            </a:extLst>
          </p:cNvPr>
          <p:cNvSpPr txBox="1">
            <a:spLocks noGrp="1"/>
          </p:cNvSpPr>
          <p:nvPr>
            <p:ph type="title"/>
          </p:nvPr>
        </p:nvSpPr>
        <p:spPr>
          <a:xfrm>
            <a:off x="1404728" y="158136"/>
            <a:ext cx="9949074" cy="1325559"/>
          </a:xfrm>
        </p:spPr>
        <p:txBody>
          <a:bodyPr/>
          <a:lstStyle>
            <a:lvl1pPr>
              <a:defRPr/>
            </a:lvl1pPr>
          </a:lstStyle>
          <a:p>
            <a:pPr lvl="0"/>
            <a:r>
              <a:rPr lang="fr-FR"/>
              <a:t>Insert your title here</a:t>
            </a:r>
          </a:p>
        </p:txBody>
      </p:sp>
      <p:sp>
        <p:nvSpPr>
          <p:cNvPr id="6" name="Espace réservé du texte 2">
            <a:extLst>
              <a:ext uri="{FF2B5EF4-FFF2-40B4-BE49-F238E27FC236}">
                <a16:creationId xmlns:a16="http://schemas.microsoft.com/office/drawing/2014/main" id="{32938E63-EC6C-CBA0-D378-53DCAA848630}"/>
              </a:ext>
            </a:extLst>
          </p:cNvPr>
          <p:cNvSpPr txBox="1">
            <a:spLocks noGrp="1"/>
          </p:cNvSpPr>
          <p:nvPr>
            <p:ph type="body" idx="4294967295"/>
          </p:nvPr>
        </p:nvSpPr>
        <p:spPr>
          <a:xfrm>
            <a:off x="1404728" y="1781178"/>
            <a:ext cx="4691274" cy="3905246"/>
          </a:xfrm>
        </p:spPr>
        <p:txBody>
          <a:bodyPr/>
          <a:lstStyle>
            <a:lvl1pPr marL="0" indent="0">
              <a:buNone/>
              <a:defRPr sz="1800"/>
            </a:lvl1pPr>
          </a:lstStyle>
          <a:p>
            <a:pPr lvl="0"/>
            <a:r>
              <a:rPr lang="fr-FR"/>
              <a:t>Insert your text here</a:t>
            </a:r>
          </a:p>
        </p:txBody>
      </p:sp>
      <p:sp>
        <p:nvSpPr>
          <p:cNvPr id="7" name="Espace réservé du texte 2">
            <a:extLst>
              <a:ext uri="{FF2B5EF4-FFF2-40B4-BE49-F238E27FC236}">
                <a16:creationId xmlns:a16="http://schemas.microsoft.com/office/drawing/2014/main" id="{BA77B3D3-CC42-93E7-A3A6-A977A4D45B88}"/>
              </a:ext>
            </a:extLst>
          </p:cNvPr>
          <p:cNvSpPr txBox="1">
            <a:spLocks noGrp="1"/>
          </p:cNvSpPr>
          <p:nvPr>
            <p:ph type="body" idx="4294967295"/>
          </p:nvPr>
        </p:nvSpPr>
        <p:spPr>
          <a:xfrm>
            <a:off x="6219821" y="1781178"/>
            <a:ext cx="5133971" cy="3905246"/>
          </a:xfrm>
        </p:spPr>
        <p:txBody>
          <a:bodyPr/>
          <a:lstStyle>
            <a:lvl1pPr marL="0" indent="0">
              <a:buNone/>
              <a:defRPr sz="1800"/>
            </a:lvl1pPr>
          </a:lstStyle>
          <a:p>
            <a:pPr lvl="0"/>
            <a:r>
              <a:rPr lang="fr-FR"/>
              <a:t>Insert your text here</a:t>
            </a:r>
          </a:p>
        </p:txBody>
      </p:sp>
    </p:spTree>
    <p:extLst>
      <p:ext uri="{BB962C8B-B14F-4D97-AF65-F5344CB8AC3E}">
        <p14:creationId xmlns:p14="http://schemas.microsoft.com/office/powerpoint/2010/main" val="3852040270"/>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2" name="Graphique 7">
            <a:extLst>
              <a:ext uri="{FF2B5EF4-FFF2-40B4-BE49-F238E27FC236}">
                <a16:creationId xmlns:a16="http://schemas.microsoft.com/office/drawing/2014/main" id="{32A2B2EA-9475-4D4A-37F4-FB8D25DAA41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4">
            <a:off x="-952993" y="952991"/>
            <a:ext cx="6868506" cy="4962521"/>
          </a:xfrm>
          <a:prstGeom prst="rect">
            <a:avLst/>
          </a:prstGeom>
          <a:noFill/>
          <a:ln cap="flat">
            <a:noFill/>
          </a:ln>
        </p:spPr>
      </p:pic>
      <p:sp>
        <p:nvSpPr>
          <p:cNvPr id="3" name="Titre 1">
            <a:extLst>
              <a:ext uri="{FF2B5EF4-FFF2-40B4-BE49-F238E27FC236}">
                <a16:creationId xmlns:a16="http://schemas.microsoft.com/office/drawing/2014/main" id="{EC06362D-03FA-C191-F16F-8FAB5D9281D9}"/>
              </a:ext>
            </a:extLst>
          </p:cNvPr>
          <p:cNvSpPr txBox="1">
            <a:spLocks noGrp="1"/>
          </p:cNvSpPr>
          <p:nvPr>
            <p:ph type="title"/>
          </p:nvPr>
        </p:nvSpPr>
        <p:spPr>
          <a:xfrm>
            <a:off x="5392738" y="449263"/>
            <a:ext cx="5751511" cy="1600200"/>
          </a:xfrm>
        </p:spPr>
        <p:txBody>
          <a:bodyPr anchor="t"/>
          <a:lstStyle>
            <a:lvl1pPr>
              <a:defRPr sz="3200"/>
            </a:lvl1pPr>
          </a:lstStyle>
          <a:p>
            <a:pPr lvl="0"/>
            <a:r>
              <a:rPr lang="fr-FR"/>
              <a:t>Insert your title here</a:t>
            </a:r>
          </a:p>
        </p:txBody>
      </p:sp>
      <p:sp>
        <p:nvSpPr>
          <p:cNvPr id="4" name="Espace réservé pour une image  2">
            <a:extLst>
              <a:ext uri="{FF2B5EF4-FFF2-40B4-BE49-F238E27FC236}">
                <a16:creationId xmlns:a16="http://schemas.microsoft.com/office/drawing/2014/main" id="{2B896EAE-0900-ADC5-44E6-9FA5C64C778B}"/>
              </a:ext>
            </a:extLst>
          </p:cNvPr>
          <p:cNvSpPr txBox="1">
            <a:spLocks noGrp="1"/>
          </p:cNvSpPr>
          <p:nvPr>
            <p:ph type="pic" idx="1"/>
          </p:nvPr>
        </p:nvSpPr>
        <p:spPr>
          <a:xfrm>
            <a:off x="262734" y="449263"/>
            <a:ext cx="4437061" cy="5508766"/>
          </a:xfrm>
        </p:spPr>
        <p:txBody>
          <a:bodyPr/>
          <a:lstStyle>
            <a:lvl1pPr marL="0" indent="0">
              <a:buNone/>
              <a:defRPr lang="en-US" sz="3200"/>
            </a:lvl1pPr>
          </a:lstStyle>
          <a:p>
            <a:pPr lvl="0"/>
            <a:r>
              <a:rPr lang="en-US"/>
              <a:t>Click icon to add picture</a:t>
            </a:r>
            <a:endParaRPr lang="fr-FR"/>
          </a:p>
        </p:txBody>
      </p:sp>
      <p:sp>
        <p:nvSpPr>
          <p:cNvPr id="5" name="Espace réservé du texte 3">
            <a:extLst>
              <a:ext uri="{FF2B5EF4-FFF2-40B4-BE49-F238E27FC236}">
                <a16:creationId xmlns:a16="http://schemas.microsoft.com/office/drawing/2014/main" id="{2ED71AEB-4FDC-3B63-63D3-D793E4B32F20}"/>
              </a:ext>
            </a:extLst>
          </p:cNvPr>
          <p:cNvSpPr txBox="1">
            <a:spLocks noGrp="1"/>
          </p:cNvSpPr>
          <p:nvPr>
            <p:ph type="body" idx="2"/>
          </p:nvPr>
        </p:nvSpPr>
        <p:spPr>
          <a:xfrm>
            <a:off x="5392738" y="2182809"/>
            <a:ext cx="5751511" cy="3811584"/>
          </a:xfrm>
        </p:spPr>
        <p:txBody>
          <a:bodyPr/>
          <a:lstStyle>
            <a:lvl1pPr marL="0" indent="0">
              <a:buNone/>
              <a:defRPr lang="en-US" sz="1400"/>
            </a:lvl1pPr>
          </a:lstStyle>
          <a:p>
            <a:pPr lvl="0"/>
            <a:r>
              <a:rPr lang="en-US"/>
              <a:t>Click to edit Master text styles</a:t>
            </a:r>
          </a:p>
        </p:txBody>
      </p:sp>
      <p:sp>
        <p:nvSpPr>
          <p:cNvPr id="6" name="Espace réservé du numéro de diapositive 6">
            <a:extLst>
              <a:ext uri="{FF2B5EF4-FFF2-40B4-BE49-F238E27FC236}">
                <a16:creationId xmlns:a16="http://schemas.microsoft.com/office/drawing/2014/main" id="{2E781AD9-DBB9-167E-C80F-C75FD307A335}"/>
              </a:ext>
            </a:extLst>
          </p:cNvPr>
          <p:cNvSpPr txBox="1">
            <a:spLocks noGrp="1"/>
          </p:cNvSpPr>
          <p:nvPr>
            <p:ph type="sldNum" sz="quarter" idx="8"/>
          </p:nvPr>
        </p:nvSpPr>
        <p:spPr/>
        <p:txBody>
          <a:bodyPr/>
          <a:lstStyle>
            <a:lvl1pPr>
              <a:defRPr/>
            </a:lvl1pPr>
          </a:lstStyle>
          <a:p>
            <a:pPr lvl="0"/>
            <a:fld id="{C7899977-0D5D-4E59-B748-B26D4ED03EA8}" type="slidenum">
              <a:t>‹#›</a:t>
            </a:fld>
            <a:endParaRPr lang="fr-FR"/>
          </a:p>
        </p:txBody>
      </p:sp>
      <p:pic>
        <p:nvPicPr>
          <p:cNvPr id="7" name="Image 8">
            <a:extLst>
              <a:ext uri="{FF2B5EF4-FFF2-40B4-BE49-F238E27FC236}">
                <a16:creationId xmlns:a16="http://schemas.microsoft.com/office/drawing/2014/main" id="{32023A62-2B26-1637-23FA-88A8B3369375}"/>
              </a:ext>
            </a:extLst>
          </p:cNvPr>
          <p:cNvPicPr>
            <a:picLocks noChangeAspect="1"/>
          </p:cNvPicPr>
          <p:nvPr/>
        </p:nvPicPr>
        <p:blipFill>
          <a:blip r:embed="rId4"/>
          <a:srcRect/>
          <a:stretch>
            <a:fillRect/>
          </a:stretch>
        </p:blipFill>
        <p:spPr>
          <a:xfrm>
            <a:off x="378049" y="6073847"/>
            <a:ext cx="899970" cy="899970"/>
          </a:xfrm>
          <a:prstGeom prst="rect">
            <a:avLst/>
          </a:prstGeom>
          <a:noFill/>
          <a:ln cap="flat">
            <a:noFill/>
          </a:ln>
        </p:spPr>
      </p:pic>
    </p:spTree>
    <p:extLst>
      <p:ext uri="{BB962C8B-B14F-4D97-AF65-F5344CB8AC3E}">
        <p14:creationId xmlns:p14="http://schemas.microsoft.com/office/powerpoint/2010/main" val="1958987167"/>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aison">
    <p:spTree>
      <p:nvGrpSpPr>
        <p:cNvPr id="1" name=""/>
        <p:cNvGrpSpPr/>
        <p:nvPr/>
      </p:nvGrpSpPr>
      <p:grpSpPr>
        <a:xfrm>
          <a:off x="0" y="0"/>
          <a:ext cx="0" cy="0"/>
          <a:chOff x="0" y="0"/>
          <a:chExt cx="0" cy="0"/>
        </a:xfrm>
      </p:grpSpPr>
      <p:pic>
        <p:nvPicPr>
          <p:cNvPr id="2" name="Image 10">
            <a:extLst>
              <a:ext uri="{FF2B5EF4-FFF2-40B4-BE49-F238E27FC236}">
                <a16:creationId xmlns:a16="http://schemas.microsoft.com/office/drawing/2014/main" id="{A7B328BF-F899-FB12-A0FD-C52935093AD4}"/>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Espace réservé du numéro de diapositive 8">
            <a:extLst>
              <a:ext uri="{FF2B5EF4-FFF2-40B4-BE49-F238E27FC236}">
                <a16:creationId xmlns:a16="http://schemas.microsoft.com/office/drawing/2014/main" id="{1C8059D1-5803-B57E-B974-3890F639A2C2}"/>
              </a:ext>
            </a:extLst>
          </p:cNvPr>
          <p:cNvSpPr txBox="1">
            <a:spLocks noGrp="1"/>
          </p:cNvSpPr>
          <p:nvPr>
            <p:ph type="sldNum" sz="quarter" idx="8"/>
          </p:nvPr>
        </p:nvSpPr>
        <p:spPr/>
        <p:txBody>
          <a:bodyPr/>
          <a:lstStyle>
            <a:lvl1pPr>
              <a:defRPr/>
            </a:lvl1pPr>
          </a:lstStyle>
          <a:p>
            <a:pPr lvl="0"/>
            <a:fld id="{36B1EB29-BB26-41C3-92E0-194E0792085A}" type="slidenum">
              <a:t>‹#›</a:t>
            </a:fld>
            <a:endParaRPr lang="fr-FR"/>
          </a:p>
        </p:txBody>
      </p:sp>
      <p:pic>
        <p:nvPicPr>
          <p:cNvPr id="4" name="Image 12">
            <a:extLst>
              <a:ext uri="{FF2B5EF4-FFF2-40B4-BE49-F238E27FC236}">
                <a16:creationId xmlns:a16="http://schemas.microsoft.com/office/drawing/2014/main" id="{12B81D2E-93F1-4328-1809-4E389AC00336}"/>
              </a:ext>
            </a:extLst>
          </p:cNvPr>
          <p:cNvPicPr>
            <a:picLocks noChangeAspect="1"/>
          </p:cNvPicPr>
          <p:nvPr/>
        </p:nvPicPr>
        <p:blipFill>
          <a:blip r:embed="rId3"/>
          <a:srcRect/>
          <a:stretch>
            <a:fillRect/>
          </a:stretch>
        </p:blipFill>
        <p:spPr>
          <a:xfrm>
            <a:off x="378049" y="6073847"/>
            <a:ext cx="899970" cy="899970"/>
          </a:xfrm>
          <a:prstGeom prst="rect">
            <a:avLst/>
          </a:prstGeom>
          <a:noFill/>
          <a:ln cap="flat">
            <a:noFill/>
          </a:ln>
        </p:spPr>
      </p:pic>
      <p:sp>
        <p:nvSpPr>
          <p:cNvPr id="5" name="Espace réservé du graphique SmartArt 11">
            <a:extLst>
              <a:ext uri="{FF2B5EF4-FFF2-40B4-BE49-F238E27FC236}">
                <a16:creationId xmlns:a16="http://schemas.microsoft.com/office/drawing/2014/main" id="{48AEDF53-4E2F-76A3-63AA-A089728C8224}"/>
              </a:ext>
            </a:extLst>
          </p:cNvPr>
          <p:cNvSpPr txBox="1">
            <a:spLocks noGrp="1"/>
          </p:cNvSpPr>
          <p:nvPr>
            <p:ph type="dgm" idx="4294967295"/>
          </p:nvPr>
        </p:nvSpPr>
        <p:spPr>
          <a:xfrm>
            <a:off x="2608261" y="1922461"/>
            <a:ext cx="8624885" cy="3013076"/>
          </a:xfrm>
        </p:spPr>
        <p:txBody>
          <a:bodyPr/>
          <a:lstStyle>
            <a:lvl1pPr>
              <a:defRPr lang="en-US"/>
            </a:lvl1pPr>
          </a:lstStyle>
          <a:p>
            <a:pPr lvl="0"/>
            <a:r>
              <a:rPr lang="en-US"/>
              <a:t>Click icon to add SmartArt graphic</a:t>
            </a:r>
          </a:p>
        </p:txBody>
      </p:sp>
    </p:spTree>
    <p:extLst>
      <p:ext uri="{BB962C8B-B14F-4D97-AF65-F5344CB8AC3E}">
        <p14:creationId xmlns:p14="http://schemas.microsoft.com/office/powerpoint/2010/main" val="4270820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16706-275F-AB96-0064-8C978AC94BFB}"/>
              </a:ext>
            </a:extLst>
          </p:cNvPr>
          <p:cNvSpPr>
            <a:spLocks noGrp="1"/>
          </p:cNvSpPr>
          <p:nvPr>
            <p:ph type="title"/>
          </p:nvPr>
        </p:nvSpPr>
        <p:spPr/>
        <p:txBody>
          <a:bodyPr/>
          <a:lstStyle/>
          <a:p>
            <a:r>
              <a:rPr lang="en-GB"/>
              <a:t>Click to edit Master title style</a:t>
            </a:r>
            <a:endParaRPr lang="en-BE"/>
          </a:p>
        </p:txBody>
      </p:sp>
      <p:sp>
        <p:nvSpPr>
          <p:cNvPr id="3" name="Content Placeholder 2">
            <a:extLst>
              <a:ext uri="{FF2B5EF4-FFF2-40B4-BE49-F238E27FC236}">
                <a16:creationId xmlns:a16="http://schemas.microsoft.com/office/drawing/2014/main" id="{F71A5CF4-8EF4-0585-8DBE-E5DB1AF59FE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D04A0759-6486-C399-D1FB-8E3AF0B87D0E}"/>
              </a:ext>
            </a:extLst>
          </p:cNvPr>
          <p:cNvSpPr>
            <a:spLocks noGrp="1"/>
          </p:cNvSpPr>
          <p:nvPr>
            <p:ph type="dt" sz="half" idx="10"/>
          </p:nvPr>
        </p:nvSpPr>
        <p:spPr/>
        <p:txBody>
          <a:bodyPr/>
          <a:lstStyle/>
          <a:p>
            <a:fld id="{7B426659-1BA5-C64F-96D6-AD292765742D}" type="datetimeFigureOut">
              <a:rPr lang="en-BE" smtClean="0"/>
              <a:t>28/04/2026</a:t>
            </a:fld>
            <a:endParaRPr lang="en-BE"/>
          </a:p>
        </p:txBody>
      </p:sp>
      <p:sp>
        <p:nvSpPr>
          <p:cNvPr id="5" name="Footer Placeholder 4">
            <a:extLst>
              <a:ext uri="{FF2B5EF4-FFF2-40B4-BE49-F238E27FC236}">
                <a16:creationId xmlns:a16="http://schemas.microsoft.com/office/drawing/2014/main" id="{07BA8027-7DFD-2054-1F39-047807D8CD10}"/>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506B45FA-DCBE-C41C-8ED9-5E0D3EF93567}"/>
              </a:ext>
            </a:extLst>
          </p:cNvPr>
          <p:cNvSpPr>
            <a:spLocks noGrp="1"/>
          </p:cNvSpPr>
          <p:nvPr>
            <p:ph type="sldNum" sz="quarter" idx="12"/>
          </p:nvPr>
        </p:nvSpPr>
        <p:spPr/>
        <p:txBody>
          <a:bodyPr/>
          <a:lstStyle/>
          <a:p>
            <a:fld id="{925ED6A0-7F89-D941-AA0B-3988EF2E6959}" type="slidenum">
              <a:rPr lang="en-BE" smtClean="0"/>
              <a:t>‹#›</a:t>
            </a:fld>
            <a:endParaRPr lang="en-BE"/>
          </a:p>
        </p:txBody>
      </p:sp>
    </p:spTree>
    <p:extLst>
      <p:ext uri="{BB962C8B-B14F-4D97-AF65-F5344CB8AC3E}">
        <p14:creationId xmlns:p14="http://schemas.microsoft.com/office/powerpoint/2010/main" val="20699436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8D66ED-A345-6FC7-7B03-96B20EB23BB3}"/>
              </a:ext>
            </a:extLst>
          </p:cNvPr>
          <p:cNvSpPr txBox="1">
            <a:spLocks noGrp="1"/>
          </p:cNvSpPr>
          <p:nvPr>
            <p:ph type="title"/>
          </p:nvPr>
        </p:nvSpPr>
        <p:spPr>
          <a:xfrm>
            <a:off x="838203" y="365129"/>
            <a:ext cx="9515475" cy="1047820"/>
          </a:xfrm>
        </p:spPr>
        <p:txBody>
          <a:bodyPr/>
          <a:lstStyle>
            <a:lvl1pPr>
              <a:defRPr/>
            </a:lvl1pPr>
          </a:lstStyle>
          <a:p>
            <a:pPr lvl="0"/>
            <a:r>
              <a:rPr lang="fr-FR"/>
              <a:t>Quote slide / Speaker</a:t>
            </a:r>
          </a:p>
        </p:txBody>
      </p:sp>
      <p:sp>
        <p:nvSpPr>
          <p:cNvPr id="3" name="Espace réservé du contenu 2">
            <a:extLst>
              <a:ext uri="{FF2B5EF4-FFF2-40B4-BE49-F238E27FC236}">
                <a16:creationId xmlns:a16="http://schemas.microsoft.com/office/drawing/2014/main" id="{A1C503BA-7034-AA4B-9B73-C12DC0EA4107}"/>
              </a:ext>
            </a:extLst>
          </p:cNvPr>
          <p:cNvSpPr txBox="1">
            <a:spLocks noGrp="1"/>
          </p:cNvSpPr>
          <p:nvPr>
            <p:ph idx="4294967295"/>
          </p:nvPr>
        </p:nvSpPr>
        <p:spPr>
          <a:xfrm>
            <a:off x="838203" y="1825627"/>
            <a:ext cx="5969002" cy="4351336"/>
          </a:xfrm>
        </p:spPr>
        <p:txBody>
          <a:bodyPr/>
          <a:lstStyle>
            <a:lvl1pPr>
              <a:defRPr lang="en-US"/>
            </a:lvl1pPr>
            <a:lvl2pPr>
              <a:defRPr lang="en-US" sz="2200"/>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Espace réservé du numéro de diapositive 6">
            <a:extLst>
              <a:ext uri="{FF2B5EF4-FFF2-40B4-BE49-F238E27FC236}">
                <a16:creationId xmlns:a16="http://schemas.microsoft.com/office/drawing/2014/main" id="{9340A40B-EC10-D2FB-5D5D-DDD8E67F6E66}"/>
              </a:ext>
            </a:extLst>
          </p:cNvPr>
          <p:cNvSpPr txBox="1">
            <a:spLocks noGrp="1"/>
          </p:cNvSpPr>
          <p:nvPr>
            <p:ph type="sldNum" sz="quarter" idx="8"/>
          </p:nvPr>
        </p:nvSpPr>
        <p:spPr/>
        <p:txBody>
          <a:bodyPr/>
          <a:lstStyle>
            <a:lvl1pPr>
              <a:defRPr/>
            </a:lvl1pPr>
          </a:lstStyle>
          <a:p>
            <a:pPr lvl="0"/>
            <a:fld id="{83390CCD-AF8D-4A3A-A6A3-BCC5B74DC663}" type="slidenum">
              <a:t>‹#›</a:t>
            </a:fld>
            <a:endParaRPr lang="fr-FR"/>
          </a:p>
        </p:txBody>
      </p:sp>
      <p:pic>
        <p:nvPicPr>
          <p:cNvPr id="5" name="Graphique 7">
            <a:extLst>
              <a:ext uri="{FF2B5EF4-FFF2-40B4-BE49-F238E27FC236}">
                <a16:creationId xmlns:a16="http://schemas.microsoft.com/office/drawing/2014/main" id="{0BBA0B6D-80E6-10CE-7879-B4E430A9E6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799991">
            <a:off x="10" y="6503670"/>
            <a:ext cx="9702798" cy="68890"/>
          </a:xfrm>
          <a:prstGeom prst="rect">
            <a:avLst/>
          </a:prstGeom>
          <a:noFill/>
          <a:ln cap="flat">
            <a:noFill/>
          </a:ln>
        </p:spPr>
      </p:pic>
      <p:sp>
        <p:nvSpPr>
          <p:cNvPr id="6" name="Espace réservé pour une image  4">
            <a:extLst>
              <a:ext uri="{FF2B5EF4-FFF2-40B4-BE49-F238E27FC236}">
                <a16:creationId xmlns:a16="http://schemas.microsoft.com/office/drawing/2014/main" id="{A8A23AD5-6CBA-9CE8-035D-475EFDF5DFE2}"/>
              </a:ext>
            </a:extLst>
          </p:cNvPr>
          <p:cNvSpPr txBox="1">
            <a:spLocks noGrp="1"/>
          </p:cNvSpPr>
          <p:nvPr>
            <p:ph type="pic" idx="4294967295"/>
          </p:nvPr>
        </p:nvSpPr>
        <p:spPr>
          <a:xfrm>
            <a:off x="7391003" y="1817918"/>
            <a:ext cx="4266956" cy="4266965"/>
          </a:xfrm>
        </p:spPr>
        <p:txBody>
          <a:bodyPr/>
          <a:lstStyle>
            <a:lvl1pPr>
              <a:defRPr/>
            </a:lvl1pPr>
          </a:lstStyle>
          <a:p>
            <a:pPr lvl="0"/>
            <a:r>
              <a:rPr lang="fr-FR"/>
              <a:t>Image</a:t>
            </a:r>
          </a:p>
        </p:txBody>
      </p:sp>
      <p:sp>
        <p:nvSpPr>
          <p:cNvPr id="7" name="Graphisme 10">
            <a:extLst>
              <a:ext uri="{FF2B5EF4-FFF2-40B4-BE49-F238E27FC236}">
                <a16:creationId xmlns:a16="http://schemas.microsoft.com/office/drawing/2014/main" id="{8ACD7C40-32CC-196A-C785-7B4B47CD4A00}"/>
              </a:ext>
            </a:extLst>
          </p:cNvPr>
          <p:cNvSpPr/>
          <p:nvPr/>
        </p:nvSpPr>
        <p:spPr>
          <a:xfrm>
            <a:off x="11152241" y="1617857"/>
            <a:ext cx="952749" cy="952749"/>
          </a:xfrm>
          <a:custGeom>
            <a:avLst/>
            <a:gdLst>
              <a:gd name="f0" fmla="val 10800000"/>
              <a:gd name="f1" fmla="val 5400000"/>
              <a:gd name="f2" fmla="val 180"/>
              <a:gd name="f3" fmla="val w"/>
              <a:gd name="f4" fmla="val h"/>
              <a:gd name="f5" fmla="val 0"/>
              <a:gd name="f6" fmla="val 91138"/>
              <a:gd name="f7" fmla="val 45569"/>
              <a:gd name="f8" fmla="val 70736"/>
              <a:gd name="f9" fmla="val 20402"/>
              <a:gd name="f10" fmla="+- 0 0 -90"/>
              <a:gd name="f11" fmla="*/ f3 1 91138"/>
              <a:gd name="f12" fmla="*/ f4 1 91138"/>
              <a:gd name="f13" fmla="val f5"/>
              <a:gd name="f14" fmla="val f6"/>
              <a:gd name="f15" fmla="*/ f10 f0 1"/>
              <a:gd name="f16" fmla="+- f14 0 f13"/>
              <a:gd name="f17" fmla="*/ f15 1 f2"/>
              <a:gd name="f18" fmla="*/ f16 1 91138"/>
              <a:gd name="f19" fmla="*/ 91138 f16 1"/>
              <a:gd name="f20" fmla="*/ 45569 f16 1"/>
              <a:gd name="f21" fmla="*/ 0 f16 1"/>
              <a:gd name="f22" fmla="+- f17 0 f1"/>
              <a:gd name="f23" fmla="*/ f19 1 91138"/>
              <a:gd name="f24" fmla="*/ f20 1 91138"/>
              <a:gd name="f25" fmla="*/ f21 1 91138"/>
              <a:gd name="f26" fmla="*/ f13 1 f18"/>
              <a:gd name="f27" fmla="*/ f14 1 f18"/>
              <a:gd name="f28" fmla="*/ f23 1 f18"/>
              <a:gd name="f29" fmla="*/ f24 1 f18"/>
              <a:gd name="f30" fmla="*/ f25 1 f18"/>
              <a:gd name="f31" fmla="*/ f26 f11 1"/>
              <a:gd name="f32" fmla="*/ f27 f11 1"/>
              <a:gd name="f33" fmla="*/ f27 f12 1"/>
              <a:gd name="f34" fmla="*/ f26 f12 1"/>
              <a:gd name="f35" fmla="*/ f28 f11 1"/>
              <a:gd name="f36" fmla="*/ f29 f12 1"/>
              <a:gd name="f37" fmla="*/ f29 f11 1"/>
              <a:gd name="f38" fmla="*/ f28 f12 1"/>
              <a:gd name="f39" fmla="*/ f30 f11 1"/>
              <a:gd name="f40" fmla="*/ f30 f12 1"/>
            </a:gdLst>
            <a:ahLst/>
            <a:cxnLst>
              <a:cxn ang="3cd4">
                <a:pos x="hc" y="t"/>
              </a:cxn>
              <a:cxn ang="0">
                <a:pos x="r" y="vc"/>
              </a:cxn>
              <a:cxn ang="cd4">
                <a:pos x="hc" y="b"/>
              </a:cxn>
              <a:cxn ang="cd2">
                <a:pos x="l" y="vc"/>
              </a:cxn>
              <a:cxn ang="f22">
                <a:pos x="f35" y="f36"/>
              </a:cxn>
              <a:cxn ang="f22">
                <a:pos x="f37" y="f38"/>
              </a:cxn>
              <a:cxn ang="f22">
                <a:pos x="f39" y="f36"/>
              </a:cxn>
              <a:cxn ang="f22">
                <a:pos x="f37" y="f40"/>
              </a:cxn>
              <a:cxn ang="f22">
                <a:pos x="f35" y="f36"/>
              </a:cxn>
            </a:cxnLst>
            <a:rect l="f31" t="f34" r="f32" b="f33"/>
            <a:pathLst>
              <a:path w="91138" h="91138">
                <a:moveTo>
                  <a:pt x="f6" y="f7"/>
                </a:moveTo>
                <a:cubicBezTo>
                  <a:pt x="f6" y="f8"/>
                  <a:pt x="f8" y="f6"/>
                  <a:pt x="f7" y="f6"/>
                </a:cubicBezTo>
                <a:cubicBezTo>
                  <a:pt x="f9" y="f6"/>
                  <a:pt x="f5" y="f8"/>
                  <a:pt x="f5" y="f7"/>
                </a:cubicBezTo>
                <a:cubicBezTo>
                  <a:pt x="f5" y="f9"/>
                  <a:pt x="f9" y="f5"/>
                  <a:pt x="f7" y="f5"/>
                </a:cubicBezTo>
                <a:cubicBezTo>
                  <a:pt x="f8" y="f5"/>
                  <a:pt x="f6" y="f9"/>
                  <a:pt x="f6" y="f7"/>
                </a:cubicBezTo>
                <a:close/>
              </a:path>
            </a:pathLst>
          </a:custGeom>
          <a:solidFill>
            <a:srgbClr val="E34692"/>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383F51"/>
              </a:solidFill>
              <a:uFillTx/>
              <a:latin typeface="Lato"/>
            </a:endParaRPr>
          </a:p>
        </p:txBody>
      </p:sp>
      <p:sp>
        <p:nvSpPr>
          <p:cNvPr id="8" name="Cercle : creux 13">
            <a:extLst>
              <a:ext uri="{FF2B5EF4-FFF2-40B4-BE49-F238E27FC236}">
                <a16:creationId xmlns:a16="http://schemas.microsoft.com/office/drawing/2014/main" id="{F203E80E-219D-F4FF-57C8-E34842EBD8E6}"/>
              </a:ext>
            </a:extLst>
          </p:cNvPr>
          <p:cNvSpPr/>
          <p:nvPr/>
        </p:nvSpPr>
        <p:spPr>
          <a:xfrm>
            <a:off x="10975470" y="1128278"/>
            <a:ext cx="353561" cy="353561"/>
          </a:xfrm>
          <a:custGeom>
            <a:avLst>
              <a:gd name="f11" fmla="val 31531"/>
            </a:avLst>
            <a:gdLst>
              <a:gd name="f1" fmla="val 21600000"/>
              <a:gd name="f2" fmla="val 10800000"/>
              <a:gd name="f3" fmla="val 5400000"/>
              <a:gd name="f4" fmla="val 180"/>
              <a:gd name="f5" fmla="val w"/>
              <a:gd name="f6" fmla="val h"/>
              <a:gd name="f7" fmla="val ss"/>
              <a:gd name="f8" fmla="val 0"/>
              <a:gd name="f9" fmla="*/ 5419351 1 1725033"/>
              <a:gd name="f10" fmla="+- 0 0 21600000"/>
              <a:gd name="f11" fmla="val 31531"/>
              <a:gd name="f12" fmla="+- 0 0 -360"/>
              <a:gd name="f13" fmla="+- 0 0 -180"/>
              <a:gd name="f14" fmla="abs f5"/>
              <a:gd name="f15" fmla="abs f6"/>
              <a:gd name="f16" fmla="abs f7"/>
              <a:gd name="f17" fmla="val f8"/>
              <a:gd name="f18" fmla="val f11"/>
              <a:gd name="f19" fmla="+- 2700000 f3 0"/>
              <a:gd name="f20" fmla="*/ f12 f2 1"/>
              <a:gd name="f21" fmla="*/ f13 f2 1"/>
              <a:gd name="f22" fmla="?: f14 f5 1"/>
              <a:gd name="f23" fmla="?: f15 f6 1"/>
              <a:gd name="f24" fmla="?: f16 f7 1"/>
              <a:gd name="f25" fmla="*/ f19 f9 1"/>
              <a:gd name="f26" fmla="*/ f20 1 f4"/>
              <a:gd name="f27" fmla="*/ f21 1 f4"/>
              <a:gd name="f28" fmla="*/ f22 1 21600"/>
              <a:gd name="f29" fmla="*/ f23 1 21600"/>
              <a:gd name="f30" fmla="*/ 21600 f22 1"/>
              <a:gd name="f31" fmla="*/ 21600 f23 1"/>
              <a:gd name="f32" fmla="*/ f25 1 f2"/>
              <a:gd name="f33" fmla="+- f26 0 f3"/>
              <a:gd name="f34" fmla="+- f27 0 f3"/>
              <a:gd name="f35" fmla="min f29 f28"/>
              <a:gd name="f36" fmla="*/ f30 1 f24"/>
              <a:gd name="f37" fmla="*/ f31 1 f24"/>
              <a:gd name="f38" fmla="+- 0 0 f32"/>
              <a:gd name="f39" fmla="val f36"/>
              <a:gd name="f40" fmla="val f37"/>
              <a:gd name="f41" fmla="+- 0 0 f38"/>
              <a:gd name="f42" fmla="*/ f17 f35 1"/>
              <a:gd name="f43" fmla="+- f40 0 f17"/>
              <a:gd name="f44" fmla="+- f39 0 f17"/>
              <a:gd name="f45" fmla="*/ f41 f2 1"/>
              <a:gd name="f46" fmla="*/ f43 1 2"/>
              <a:gd name="f47" fmla="*/ f44 1 2"/>
              <a:gd name="f48" fmla="min f44 f43"/>
              <a:gd name="f49" fmla="*/ f45 1 f9"/>
              <a:gd name="f50" fmla="+- f17 f46 0"/>
              <a:gd name="f51" fmla="+- f17 f47 0"/>
              <a:gd name="f52" fmla="*/ f48 f18 1"/>
              <a:gd name="f53" fmla="+- f49 0 f3"/>
              <a:gd name="f54" fmla="*/ f47 f35 1"/>
              <a:gd name="f55" fmla="*/ f46 f35 1"/>
              <a:gd name="f56" fmla="*/ f52 1 100000"/>
              <a:gd name="f57" fmla="cos 1 f53"/>
              <a:gd name="f58" fmla="sin 1 f53"/>
              <a:gd name="f59" fmla="*/ f50 f35 1"/>
              <a:gd name="f60" fmla="+- f47 0 f56"/>
              <a:gd name="f61" fmla="+- f46 0 f56"/>
              <a:gd name="f62" fmla="+- 0 0 f57"/>
              <a:gd name="f63" fmla="+- 0 0 f58"/>
              <a:gd name="f64" fmla="*/ f56 f35 1"/>
              <a:gd name="f65" fmla="+- 0 0 f62"/>
              <a:gd name="f66" fmla="+- 0 0 f63"/>
              <a:gd name="f67" fmla="*/ f60 f35 1"/>
              <a:gd name="f68" fmla="*/ f61 f35 1"/>
              <a:gd name="f69" fmla="*/ f65 f47 1"/>
              <a:gd name="f70" fmla="*/ f66 f46 1"/>
              <a:gd name="f71" fmla="+- f51 0 f69"/>
              <a:gd name="f72" fmla="+- f51 f69 0"/>
              <a:gd name="f73" fmla="+- f50 0 f70"/>
              <a:gd name="f74" fmla="+- f50 f70 0"/>
              <a:gd name="f75" fmla="*/ f71 f35 1"/>
              <a:gd name="f76" fmla="*/ f73 f35 1"/>
              <a:gd name="f77" fmla="*/ f72 f35 1"/>
              <a:gd name="f78" fmla="*/ f74 f35 1"/>
            </a:gdLst>
            <a:ahLst/>
            <a:cxnLst>
              <a:cxn ang="3cd4">
                <a:pos x="hc" y="t"/>
              </a:cxn>
              <a:cxn ang="0">
                <a:pos x="r" y="vc"/>
              </a:cxn>
              <a:cxn ang="cd4">
                <a:pos x="hc" y="b"/>
              </a:cxn>
              <a:cxn ang="cd2">
                <a:pos x="l" y="vc"/>
              </a:cxn>
              <a:cxn ang="f33">
                <a:pos x="f75" y="f76"/>
              </a:cxn>
              <a:cxn ang="f34">
                <a:pos x="f75" y="f78"/>
              </a:cxn>
              <a:cxn ang="f34">
                <a:pos x="f77" y="f78"/>
              </a:cxn>
              <a:cxn ang="f33">
                <a:pos x="f77" y="f76"/>
              </a:cxn>
            </a:cxnLst>
            <a:rect l="f75" t="f76" r="f77" b="f78"/>
            <a:pathLst>
              <a:path>
                <a:moveTo>
                  <a:pt x="f42" y="f59"/>
                </a:moveTo>
                <a:arcTo wR="f54" hR="f55" stAng="f2" swAng="f1"/>
                <a:close/>
                <a:moveTo>
                  <a:pt x="f64" y="f59"/>
                </a:moveTo>
                <a:arcTo wR="f67" hR="f68" stAng="f2" swAng="f10"/>
                <a:close/>
              </a:path>
            </a:pathLst>
          </a:custGeom>
          <a:gradFill>
            <a:gsLst>
              <a:gs pos="0">
                <a:srgbClr val="1DBCED">
                  <a:alpha val="60000"/>
                </a:srgbClr>
              </a:gs>
              <a:gs pos="100000">
                <a:srgbClr val="E34692"/>
              </a:gs>
            </a:gsLst>
            <a:lin ang="270000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383F51"/>
              </a:solidFill>
              <a:uFillTx/>
              <a:latin typeface="Lato"/>
            </a:endParaRPr>
          </a:p>
        </p:txBody>
      </p:sp>
    </p:spTree>
    <p:extLst>
      <p:ext uri="{BB962C8B-B14F-4D97-AF65-F5344CB8AC3E}">
        <p14:creationId xmlns:p14="http://schemas.microsoft.com/office/powerpoint/2010/main" val="620034090"/>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pic>
        <p:nvPicPr>
          <p:cNvPr id="2" name="Image 6" descr="Une image contenant flou&#10;&#10;Description générée automatiquement">
            <a:extLst>
              <a:ext uri="{FF2B5EF4-FFF2-40B4-BE49-F238E27FC236}">
                <a16:creationId xmlns:a16="http://schemas.microsoft.com/office/drawing/2014/main" id="{51912192-7B8D-2827-D7A6-59542BBBB677}"/>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itre 1">
            <a:extLst>
              <a:ext uri="{FF2B5EF4-FFF2-40B4-BE49-F238E27FC236}">
                <a16:creationId xmlns:a16="http://schemas.microsoft.com/office/drawing/2014/main" id="{4A5FB863-7F55-7D2E-B983-69B8DF30DE0E}"/>
              </a:ext>
            </a:extLst>
          </p:cNvPr>
          <p:cNvSpPr txBox="1">
            <a:spLocks noGrp="1"/>
          </p:cNvSpPr>
          <p:nvPr>
            <p:ph type="ctrTitle"/>
          </p:nvPr>
        </p:nvSpPr>
        <p:spPr>
          <a:xfrm>
            <a:off x="1524003" y="1583503"/>
            <a:ext cx="9144000" cy="969693"/>
          </a:xfrm>
        </p:spPr>
        <p:txBody>
          <a:bodyPr anchor="t" anchorCtr="1"/>
          <a:lstStyle>
            <a:lvl1pPr algn="ctr">
              <a:defRPr sz="6000">
                <a:latin typeface="Lato Black" pitchFamily="34"/>
              </a:defRPr>
            </a:lvl1pPr>
          </a:lstStyle>
          <a:p>
            <a:pPr lvl="0"/>
            <a:r>
              <a:rPr lang="fr-FR"/>
              <a:t>Thank you!</a:t>
            </a:r>
          </a:p>
        </p:txBody>
      </p:sp>
      <p:sp>
        <p:nvSpPr>
          <p:cNvPr id="4" name="Sous-titre 2">
            <a:extLst>
              <a:ext uri="{FF2B5EF4-FFF2-40B4-BE49-F238E27FC236}">
                <a16:creationId xmlns:a16="http://schemas.microsoft.com/office/drawing/2014/main" id="{621E849C-2E93-0355-E024-6BB163295DAD}"/>
              </a:ext>
            </a:extLst>
          </p:cNvPr>
          <p:cNvSpPr txBox="1">
            <a:spLocks noGrp="1"/>
          </p:cNvSpPr>
          <p:nvPr>
            <p:ph type="subTitle" idx="1"/>
          </p:nvPr>
        </p:nvSpPr>
        <p:spPr>
          <a:xfrm>
            <a:off x="1524003" y="2590339"/>
            <a:ext cx="9144000" cy="369335"/>
          </a:xfrm>
        </p:spPr>
        <p:txBody>
          <a:bodyPr anchorCtr="1"/>
          <a:lstStyle>
            <a:lvl1pPr marL="0" indent="0" algn="ctr">
              <a:buNone/>
              <a:defRPr>
                <a:latin typeface="Lato" pitchFamily="34"/>
              </a:defRPr>
            </a:lvl1pPr>
          </a:lstStyle>
          <a:p>
            <a:pPr lvl="0"/>
            <a:r>
              <a:rPr lang="fr-FR"/>
              <a:t>Connect with us to stay up to date</a:t>
            </a:r>
          </a:p>
        </p:txBody>
      </p:sp>
      <p:sp>
        <p:nvSpPr>
          <p:cNvPr id="5" name="ZoneTexte 15">
            <a:extLst>
              <a:ext uri="{FF2B5EF4-FFF2-40B4-BE49-F238E27FC236}">
                <a16:creationId xmlns:a16="http://schemas.microsoft.com/office/drawing/2014/main" id="{FCBCF745-E8F3-0931-46D1-D46E233C10F8}"/>
              </a:ext>
            </a:extLst>
          </p:cNvPr>
          <p:cNvSpPr txBox="1"/>
          <p:nvPr/>
        </p:nvSpPr>
        <p:spPr>
          <a:xfrm>
            <a:off x="2267684" y="6258601"/>
            <a:ext cx="7984677"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1F4E79"/>
                </a:solidFill>
                <a:uFillTx/>
                <a:latin typeface="Lato"/>
              </a:rPr>
              <a:t>Funded by the European Union under grant agreement No 101093942. Views and opinions expressed are however those of the author(s) only and do not necessarily reflect those of the European Union or of CINEA. Neither the European Union nor the granting authority can be held responsible for them.</a:t>
            </a:r>
            <a:endParaRPr lang="fr-FR" sz="900" b="0" i="0" u="none" strike="noStrike" kern="1200" cap="none" spc="0" baseline="0">
              <a:solidFill>
                <a:srgbClr val="1F4E79"/>
              </a:solidFill>
              <a:uFillTx/>
              <a:latin typeface="Lato" pitchFamily="34"/>
              <a:ea typeface="Lato" pitchFamily="34"/>
              <a:cs typeface="Times New Roman" pitchFamily="18"/>
            </a:endParaRPr>
          </a:p>
        </p:txBody>
      </p:sp>
      <p:pic>
        <p:nvPicPr>
          <p:cNvPr id="6" name="Image 19">
            <a:extLst>
              <a:ext uri="{FF2B5EF4-FFF2-40B4-BE49-F238E27FC236}">
                <a16:creationId xmlns:a16="http://schemas.microsoft.com/office/drawing/2014/main" id="{A4311FFF-EAC8-A52C-9E51-28696466B01F}"/>
              </a:ext>
            </a:extLst>
          </p:cNvPr>
          <p:cNvPicPr>
            <a:picLocks noChangeAspect="1"/>
          </p:cNvPicPr>
          <p:nvPr/>
        </p:nvPicPr>
        <p:blipFill>
          <a:blip r:embed="rId3"/>
          <a:srcRect/>
          <a:stretch>
            <a:fillRect/>
          </a:stretch>
        </p:blipFill>
        <p:spPr>
          <a:xfrm>
            <a:off x="463829" y="-147675"/>
            <a:ext cx="1914241" cy="1914241"/>
          </a:xfrm>
          <a:prstGeom prst="rect">
            <a:avLst/>
          </a:prstGeom>
          <a:noFill/>
          <a:ln cap="flat">
            <a:noFill/>
          </a:ln>
        </p:spPr>
      </p:pic>
      <p:sp>
        <p:nvSpPr>
          <p:cNvPr id="7" name="Sous-titre 2">
            <a:extLst>
              <a:ext uri="{FF2B5EF4-FFF2-40B4-BE49-F238E27FC236}">
                <a16:creationId xmlns:a16="http://schemas.microsoft.com/office/drawing/2014/main" id="{3CE40263-CB79-BB07-BFE7-FFCCF52108AC}"/>
              </a:ext>
            </a:extLst>
          </p:cNvPr>
          <p:cNvSpPr txBox="1"/>
          <p:nvPr/>
        </p:nvSpPr>
        <p:spPr>
          <a:xfrm>
            <a:off x="4931176" y="3737473"/>
            <a:ext cx="2329644" cy="338657"/>
          </a:xfrm>
          <a:prstGeom prst="rect">
            <a:avLst/>
          </a:prstGeom>
          <a:noFill/>
          <a:ln cap="flat">
            <a:noFill/>
          </a:ln>
        </p:spPr>
        <p:txBody>
          <a:bodyPr vert="horz" wrap="square" lIns="91440" tIns="45720" rIns="91440" bIns="45720" anchor="t" anchorCtr="0" compatLnSpc="1">
            <a:norm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fr-FR" sz="1600" b="0" i="0" u="none" strike="noStrike" kern="1200" cap="none" spc="0" baseline="0">
                <a:solidFill>
                  <a:srgbClr val="383F51"/>
                </a:solidFill>
                <a:uFillTx/>
                <a:latin typeface="Lato Black"/>
              </a:rPr>
              <a:t>@Pathways2Resilience</a:t>
            </a:r>
          </a:p>
        </p:txBody>
      </p:sp>
      <p:pic>
        <p:nvPicPr>
          <p:cNvPr id="8" name="Image 10">
            <a:extLst>
              <a:ext uri="{FF2B5EF4-FFF2-40B4-BE49-F238E27FC236}">
                <a16:creationId xmlns:a16="http://schemas.microsoft.com/office/drawing/2014/main" id="{0F2684C8-FBB2-3893-58AA-B7659AB12869}"/>
              </a:ext>
            </a:extLst>
          </p:cNvPr>
          <p:cNvPicPr>
            <a:picLocks noChangeAspect="1"/>
          </p:cNvPicPr>
          <p:nvPr/>
        </p:nvPicPr>
        <p:blipFill>
          <a:blip r:embed="rId4"/>
          <a:stretch>
            <a:fillRect/>
          </a:stretch>
        </p:blipFill>
        <p:spPr>
          <a:xfrm>
            <a:off x="4259503" y="4415473"/>
            <a:ext cx="459641" cy="459641"/>
          </a:xfrm>
          <a:prstGeom prst="rect">
            <a:avLst/>
          </a:prstGeom>
          <a:noFill/>
          <a:ln cap="flat">
            <a:noFill/>
          </a:ln>
        </p:spPr>
      </p:pic>
      <p:pic>
        <p:nvPicPr>
          <p:cNvPr id="9" name="Image 12">
            <a:extLst>
              <a:ext uri="{FF2B5EF4-FFF2-40B4-BE49-F238E27FC236}">
                <a16:creationId xmlns:a16="http://schemas.microsoft.com/office/drawing/2014/main" id="{48AF0C12-EBF2-9C61-D1D2-E824FC386DAB}"/>
              </a:ext>
            </a:extLst>
          </p:cNvPr>
          <p:cNvPicPr>
            <a:picLocks noChangeAspect="1"/>
          </p:cNvPicPr>
          <p:nvPr/>
        </p:nvPicPr>
        <p:blipFill>
          <a:blip r:embed="rId5"/>
          <a:stretch>
            <a:fillRect/>
          </a:stretch>
        </p:blipFill>
        <p:spPr>
          <a:xfrm>
            <a:off x="4259503" y="3677058"/>
            <a:ext cx="459641" cy="459641"/>
          </a:xfrm>
          <a:prstGeom prst="rect">
            <a:avLst/>
          </a:prstGeom>
          <a:noFill/>
          <a:ln cap="flat">
            <a:noFill/>
          </a:ln>
        </p:spPr>
      </p:pic>
      <p:pic>
        <p:nvPicPr>
          <p:cNvPr id="11" name="Image 18" descr="Une image contenant texte, piscine à balles, clipart&#10;&#10;Description générée automatiquement">
            <a:extLst>
              <a:ext uri="{FF2B5EF4-FFF2-40B4-BE49-F238E27FC236}">
                <a16:creationId xmlns:a16="http://schemas.microsoft.com/office/drawing/2014/main" id="{B32FF1D3-6860-BFE8-3D92-DB8BFDF0337F}"/>
              </a:ext>
            </a:extLst>
          </p:cNvPr>
          <p:cNvPicPr>
            <a:picLocks noChangeAspect="1"/>
          </p:cNvPicPr>
          <p:nvPr/>
        </p:nvPicPr>
        <p:blipFill>
          <a:blip r:embed="rId6"/>
          <a:stretch>
            <a:fillRect/>
          </a:stretch>
        </p:blipFill>
        <p:spPr>
          <a:xfrm>
            <a:off x="8567306" y="547689"/>
            <a:ext cx="571500" cy="571500"/>
          </a:xfrm>
          <a:prstGeom prst="rect">
            <a:avLst/>
          </a:prstGeom>
          <a:noFill/>
          <a:ln cap="flat">
            <a:noFill/>
          </a:ln>
        </p:spPr>
      </p:pic>
      <p:sp>
        <p:nvSpPr>
          <p:cNvPr id="13" name="Sous-titre 2">
            <a:extLst>
              <a:ext uri="{FF2B5EF4-FFF2-40B4-BE49-F238E27FC236}">
                <a16:creationId xmlns:a16="http://schemas.microsoft.com/office/drawing/2014/main" id="{E8B80AAC-BBA7-4A53-1DFA-16E5FA7AD02F}"/>
              </a:ext>
            </a:extLst>
          </p:cNvPr>
          <p:cNvSpPr txBox="1"/>
          <p:nvPr/>
        </p:nvSpPr>
        <p:spPr>
          <a:xfrm>
            <a:off x="4931176" y="4533677"/>
            <a:ext cx="3834454" cy="338657"/>
          </a:xfrm>
          <a:prstGeom prst="rect">
            <a:avLst/>
          </a:prstGeom>
          <a:noFill/>
          <a:ln cap="flat">
            <a:noFill/>
          </a:ln>
        </p:spPr>
        <p:txBody>
          <a:bodyPr vert="horz" wrap="square" lIns="91440" tIns="45720" rIns="91440" bIns="45720" anchor="t" anchorCtr="0" compatLnSpc="1">
            <a:norm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fr-FR" sz="1600" b="0" i="0" u="none" strike="noStrike" kern="1200" cap="none" spc="0" baseline="0">
                <a:solidFill>
                  <a:srgbClr val="383F51"/>
                </a:solidFill>
                <a:uFillTx/>
                <a:latin typeface="Lato Black"/>
              </a:rPr>
              <a:t>pathways2resilience@climate-kic.org</a:t>
            </a:r>
          </a:p>
        </p:txBody>
      </p:sp>
      <p:sp>
        <p:nvSpPr>
          <p:cNvPr id="14" name="Sous-titre 2">
            <a:extLst>
              <a:ext uri="{FF2B5EF4-FFF2-40B4-BE49-F238E27FC236}">
                <a16:creationId xmlns:a16="http://schemas.microsoft.com/office/drawing/2014/main" id="{166AE53A-61FB-0A90-B603-0A7FE9F646B5}"/>
              </a:ext>
            </a:extLst>
          </p:cNvPr>
          <p:cNvSpPr txBox="1"/>
          <p:nvPr/>
        </p:nvSpPr>
        <p:spPr>
          <a:xfrm>
            <a:off x="9261098" y="664110"/>
            <a:ext cx="3834454" cy="338657"/>
          </a:xfrm>
          <a:prstGeom prst="rect">
            <a:avLst/>
          </a:prstGeom>
          <a:noFill/>
          <a:ln cap="flat">
            <a:noFill/>
          </a:ln>
        </p:spPr>
        <p:txBody>
          <a:bodyPr vert="horz" wrap="square" lIns="91440" tIns="45720" rIns="91440" bIns="45720" anchor="t" anchorCtr="0" compatLnSpc="1">
            <a:norm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fr-FR" sz="1600" b="0" i="0" u="none" strike="noStrike" kern="1200" cap="none" spc="0" baseline="0">
                <a:solidFill>
                  <a:srgbClr val="383F51"/>
                </a:solidFill>
                <a:uFillTx/>
                <a:latin typeface="Lato Black"/>
              </a:rPr>
              <a:t>Pathways2resilience.eu</a:t>
            </a:r>
          </a:p>
        </p:txBody>
      </p:sp>
      <p:sp>
        <p:nvSpPr>
          <p:cNvPr id="15" name="Cercle : creux 3">
            <a:extLst>
              <a:ext uri="{FF2B5EF4-FFF2-40B4-BE49-F238E27FC236}">
                <a16:creationId xmlns:a16="http://schemas.microsoft.com/office/drawing/2014/main" id="{F0CC1F12-3923-1042-4770-1207A85616C9}"/>
              </a:ext>
            </a:extLst>
          </p:cNvPr>
          <p:cNvSpPr/>
          <p:nvPr/>
        </p:nvSpPr>
        <p:spPr>
          <a:xfrm>
            <a:off x="10424443" y="5016407"/>
            <a:ext cx="2282561" cy="2272466"/>
          </a:xfrm>
          <a:custGeom>
            <a:avLst>
              <a:gd name="f11" fmla="val 31531"/>
            </a:avLst>
            <a:gdLst>
              <a:gd name="f1" fmla="val 21600000"/>
              <a:gd name="f2" fmla="val 10800000"/>
              <a:gd name="f3" fmla="val 5400000"/>
              <a:gd name="f4" fmla="val 180"/>
              <a:gd name="f5" fmla="val w"/>
              <a:gd name="f6" fmla="val h"/>
              <a:gd name="f7" fmla="val ss"/>
              <a:gd name="f8" fmla="val 0"/>
              <a:gd name="f9" fmla="*/ 5419351 1 1725033"/>
              <a:gd name="f10" fmla="+- 0 0 21600000"/>
              <a:gd name="f11" fmla="val 31531"/>
              <a:gd name="f12" fmla="+- 0 0 -360"/>
              <a:gd name="f13" fmla="+- 0 0 -180"/>
              <a:gd name="f14" fmla="abs f5"/>
              <a:gd name="f15" fmla="abs f6"/>
              <a:gd name="f16" fmla="abs f7"/>
              <a:gd name="f17" fmla="val f8"/>
              <a:gd name="f18" fmla="val f11"/>
              <a:gd name="f19" fmla="+- 2700000 f3 0"/>
              <a:gd name="f20" fmla="*/ f12 f2 1"/>
              <a:gd name="f21" fmla="*/ f13 f2 1"/>
              <a:gd name="f22" fmla="?: f14 f5 1"/>
              <a:gd name="f23" fmla="?: f15 f6 1"/>
              <a:gd name="f24" fmla="?: f16 f7 1"/>
              <a:gd name="f25" fmla="*/ f19 f9 1"/>
              <a:gd name="f26" fmla="*/ f20 1 f4"/>
              <a:gd name="f27" fmla="*/ f21 1 f4"/>
              <a:gd name="f28" fmla="*/ f22 1 21600"/>
              <a:gd name="f29" fmla="*/ f23 1 21600"/>
              <a:gd name="f30" fmla="*/ 21600 f22 1"/>
              <a:gd name="f31" fmla="*/ 21600 f23 1"/>
              <a:gd name="f32" fmla="*/ f25 1 f2"/>
              <a:gd name="f33" fmla="+- f26 0 f3"/>
              <a:gd name="f34" fmla="+- f27 0 f3"/>
              <a:gd name="f35" fmla="min f29 f28"/>
              <a:gd name="f36" fmla="*/ f30 1 f24"/>
              <a:gd name="f37" fmla="*/ f31 1 f24"/>
              <a:gd name="f38" fmla="+- 0 0 f32"/>
              <a:gd name="f39" fmla="val f36"/>
              <a:gd name="f40" fmla="val f37"/>
              <a:gd name="f41" fmla="+- 0 0 f38"/>
              <a:gd name="f42" fmla="*/ f17 f35 1"/>
              <a:gd name="f43" fmla="+- f40 0 f17"/>
              <a:gd name="f44" fmla="+- f39 0 f17"/>
              <a:gd name="f45" fmla="*/ f41 f2 1"/>
              <a:gd name="f46" fmla="*/ f43 1 2"/>
              <a:gd name="f47" fmla="*/ f44 1 2"/>
              <a:gd name="f48" fmla="min f44 f43"/>
              <a:gd name="f49" fmla="*/ f45 1 f9"/>
              <a:gd name="f50" fmla="+- f17 f46 0"/>
              <a:gd name="f51" fmla="+- f17 f47 0"/>
              <a:gd name="f52" fmla="*/ f48 f18 1"/>
              <a:gd name="f53" fmla="+- f49 0 f3"/>
              <a:gd name="f54" fmla="*/ f47 f35 1"/>
              <a:gd name="f55" fmla="*/ f46 f35 1"/>
              <a:gd name="f56" fmla="*/ f52 1 100000"/>
              <a:gd name="f57" fmla="cos 1 f53"/>
              <a:gd name="f58" fmla="sin 1 f53"/>
              <a:gd name="f59" fmla="*/ f50 f35 1"/>
              <a:gd name="f60" fmla="+- f47 0 f56"/>
              <a:gd name="f61" fmla="+- f46 0 f56"/>
              <a:gd name="f62" fmla="+- 0 0 f57"/>
              <a:gd name="f63" fmla="+- 0 0 f58"/>
              <a:gd name="f64" fmla="*/ f56 f35 1"/>
              <a:gd name="f65" fmla="+- 0 0 f62"/>
              <a:gd name="f66" fmla="+- 0 0 f63"/>
              <a:gd name="f67" fmla="*/ f60 f35 1"/>
              <a:gd name="f68" fmla="*/ f61 f35 1"/>
              <a:gd name="f69" fmla="*/ f65 f47 1"/>
              <a:gd name="f70" fmla="*/ f66 f46 1"/>
              <a:gd name="f71" fmla="+- f51 0 f69"/>
              <a:gd name="f72" fmla="+- f51 f69 0"/>
              <a:gd name="f73" fmla="+- f50 0 f70"/>
              <a:gd name="f74" fmla="+- f50 f70 0"/>
              <a:gd name="f75" fmla="*/ f71 f35 1"/>
              <a:gd name="f76" fmla="*/ f73 f35 1"/>
              <a:gd name="f77" fmla="*/ f72 f35 1"/>
              <a:gd name="f78" fmla="*/ f74 f35 1"/>
            </a:gdLst>
            <a:ahLst/>
            <a:cxnLst>
              <a:cxn ang="3cd4">
                <a:pos x="hc" y="t"/>
              </a:cxn>
              <a:cxn ang="0">
                <a:pos x="r" y="vc"/>
              </a:cxn>
              <a:cxn ang="cd4">
                <a:pos x="hc" y="b"/>
              </a:cxn>
              <a:cxn ang="cd2">
                <a:pos x="l" y="vc"/>
              </a:cxn>
              <a:cxn ang="f33">
                <a:pos x="f75" y="f76"/>
              </a:cxn>
              <a:cxn ang="f34">
                <a:pos x="f75" y="f78"/>
              </a:cxn>
              <a:cxn ang="f34">
                <a:pos x="f77" y="f78"/>
              </a:cxn>
              <a:cxn ang="f33">
                <a:pos x="f77" y="f76"/>
              </a:cxn>
            </a:cxnLst>
            <a:rect l="f75" t="f76" r="f77" b="f78"/>
            <a:pathLst>
              <a:path>
                <a:moveTo>
                  <a:pt x="f42" y="f59"/>
                </a:moveTo>
                <a:arcTo wR="f54" hR="f55" stAng="f2" swAng="f1"/>
                <a:close/>
                <a:moveTo>
                  <a:pt x="f64" y="f59"/>
                </a:moveTo>
                <a:arcTo wR="f67" hR="f68" stAng="f2" swAng="f10"/>
                <a:close/>
              </a:path>
            </a:pathLst>
          </a:custGeom>
          <a:gradFill>
            <a:gsLst>
              <a:gs pos="0">
                <a:srgbClr val="1DBCED"/>
              </a:gs>
              <a:gs pos="100000">
                <a:srgbClr val="E34692"/>
              </a:gs>
            </a:gsLst>
            <a:lin ang="270000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383F51"/>
              </a:solidFill>
              <a:uFillTx/>
              <a:latin typeface="Lato"/>
            </a:endParaRPr>
          </a:p>
        </p:txBody>
      </p:sp>
      <p:pic>
        <p:nvPicPr>
          <p:cNvPr id="16" name="Image 4" descr="Une image contenant texte&#10;&#10;Description générée automatiquement">
            <a:extLst>
              <a:ext uri="{FF2B5EF4-FFF2-40B4-BE49-F238E27FC236}">
                <a16:creationId xmlns:a16="http://schemas.microsoft.com/office/drawing/2014/main" id="{63945C18-58D4-4085-0F19-F9C800855073}"/>
              </a:ext>
            </a:extLst>
          </p:cNvPr>
          <p:cNvPicPr>
            <a:picLocks noChangeAspect="1"/>
          </p:cNvPicPr>
          <p:nvPr/>
        </p:nvPicPr>
        <p:blipFill>
          <a:blip r:embed="rId7"/>
          <a:srcRect t="-1" r="66352" b="-7627"/>
          <a:stretch>
            <a:fillRect/>
          </a:stretch>
        </p:blipFill>
        <p:spPr>
          <a:xfrm>
            <a:off x="1717316" y="6258601"/>
            <a:ext cx="550368" cy="369335"/>
          </a:xfrm>
          <a:prstGeom prst="rect">
            <a:avLst/>
          </a:prstGeom>
          <a:noFill/>
          <a:ln cap="flat">
            <a:noFill/>
          </a:ln>
        </p:spPr>
      </p:pic>
    </p:spTree>
    <p:extLst>
      <p:ext uri="{BB962C8B-B14F-4D97-AF65-F5344CB8AC3E}">
        <p14:creationId xmlns:p14="http://schemas.microsoft.com/office/powerpoint/2010/main" val="1470376200"/>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792066-F69F-D686-B06C-97FA74DF4B91}"/>
              </a:ext>
            </a:extLst>
          </p:cNvPr>
          <p:cNvSpPr>
            <a:spLocks noGrp="1"/>
          </p:cNvSpPr>
          <p:nvPr>
            <p:ph type="dt" sz="half" idx="10"/>
          </p:nvPr>
        </p:nvSpPr>
        <p:spPr/>
        <p:txBody>
          <a:bodyPr/>
          <a:lstStyle/>
          <a:p>
            <a:fld id="{1F80D9B3-9BE2-43D7-9831-D486056766FA}" type="datetimeFigureOut">
              <a:rPr lang="en-GB" smtClean="0"/>
              <a:t>28/04/2026</a:t>
            </a:fld>
            <a:endParaRPr lang="en-GB"/>
          </a:p>
        </p:txBody>
      </p:sp>
      <p:sp>
        <p:nvSpPr>
          <p:cNvPr id="3" name="Footer Placeholder 2">
            <a:extLst>
              <a:ext uri="{FF2B5EF4-FFF2-40B4-BE49-F238E27FC236}">
                <a16:creationId xmlns:a16="http://schemas.microsoft.com/office/drawing/2014/main" id="{9736D60A-A1AC-295B-E507-4BBDFC25A3B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0E491BA-2C85-7913-6C28-11E8447FA3BE}"/>
              </a:ext>
            </a:extLst>
          </p:cNvPr>
          <p:cNvSpPr>
            <a:spLocks noGrp="1"/>
          </p:cNvSpPr>
          <p:nvPr>
            <p:ph type="sldNum" sz="quarter" idx="12"/>
          </p:nvPr>
        </p:nvSpPr>
        <p:spPr/>
        <p:txBody>
          <a:bodyPr/>
          <a:lstStyle/>
          <a:p>
            <a:fld id="{C7FFB2B1-DA2F-41D1-B52E-B3F546D83156}" type="slidenum">
              <a:rPr lang="en-GB" smtClean="0"/>
              <a:t>‹#›</a:t>
            </a:fld>
            <a:endParaRPr lang="en-GB"/>
          </a:p>
        </p:txBody>
      </p:sp>
    </p:spTree>
    <p:extLst>
      <p:ext uri="{BB962C8B-B14F-4D97-AF65-F5344CB8AC3E}">
        <p14:creationId xmlns:p14="http://schemas.microsoft.com/office/powerpoint/2010/main" val="4191581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037AA-0203-AA71-C4A5-9CB5026CDF0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BE"/>
          </a:p>
        </p:txBody>
      </p:sp>
      <p:sp>
        <p:nvSpPr>
          <p:cNvPr id="3" name="Text Placeholder 2">
            <a:extLst>
              <a:ext uri="{FF2B5EF4-FFF2-40B4-BE49-F238E27FC236}">
                <a16:creationId xmlns:a16="http://schemas.microsoft.com/office/drawing/2014/main" id="{F4D45E4A-599F-AF06-DFE8-72B283943FA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7C4DDD0-9FE5-E84B-58B4-0F4D1131DEFC}"/>
              </a:ext>
            </a:extLst>
          </p:cNvPr>
          <p:cNvSpPr>
            <a:spLocks noGrp="1"/>
          </p:cNvSpPr>
          <p:nvPr>
            <p:ph type="dt" sz="half" idx="10"/>
          </p:nvPr>
        </p:nvSpPr>
        <p:spPr/>
        <p:txBody>
          <a:bodyPr/>
          <a:lstStyle/>
          <a:p>
            <a:fld id="{7B426659-1BA5-C64F-96D6-AD292765742D}" type="datetimeFigureOut">
              <a:rPr lang="en-BE" smtClean="0"/>
              <a:t>28/04/2026</a:t>
            </a:fld>
            <a:endParaRPr lang="en-BE"/>
          </a:p>
        </p:txBody>
      </p:sp>
      <p:sp>
        <p:nvSpPr>
          <p:cNvPr id="5" name="Footer Placeholder 4">
            <a:extLst>
              <a:ext uri="{FF2B5EF4-FFF2-40B4-BE49-F238E27FC236}">
                <a16:creationId xmlns:a16="http://schemas.microsoft.com/office/drawing/2014/main" id="{D9649D86-60FE-70B9-F30E-D209DC49BB9D}"/>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83C465C7-7665-5188-5EB4-B8FB3D34BD29}"/>
              </a:ext>
            </a:extLst>
          </p:cNvPr>
          <p:cNvSpPr>
            <a:spLocks noGrp="1"/>
          </p:cNvSpPr>
          <p:nvPr>
            <p:ph type="sldNum" sz="quarter" idx="12"/>
          </p:nvPr>
        </p:nvSpPr>
        <p:spPr/>
        <p:txBody>
          <a:bodyPr/>
          <a:lstStyle/>
          <a:p>
            <a:fld id="{925ED6A0-7F89-D941-AA0B-3988EF2E6959}" type="slidenum">
              <a:rPr lang="en-BE" smtClean="0"/>
              <a:t>‹#›</a:t>
            </a:fld>
            <a:endParaRPr lang="en-BE"/>
          </a:p>
        </p:txBody>
      </p:sp>
    </p:spTree>
    <p:extLst>
      <p:ext uri="{BB962C8B-B14F-4D97-AF65-F5344CB8AC3E}">
        <p14:creationId xmlns:p14="http://schemas.microsoft.com/office/powerpoint/2010/main" val="2400449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04301-C8C1-8618-9205-0445691855E4}"/>
              </a:ext>
            </a:extLst>
          </p:cNvPr>
          <p:cNvSpPr>
            <a:spLocks noGrp="1"/>
          </p:cNvSpPr>
          <p:nvPr>
            <p:ph type="title"/>
          </p:nvPr>
        </p:nvSpPr>
        <p:spPr/>
        <p:txBody>
          <a:bodyPr/>
          <a:lstStyle/>
          <a:p>
            <a:r>
              <a:rPr lang="en-GB"/>
              <a:t>Click to edit Master title style</a:t>
            </a:r>
            <a:endParaRPr lang="en-BE"/>
          </a:p>
        </p:txBody>
      </p:sp>
      <p:sp>
        <p:nvSpPr>
          <p:cNvPr id="3" name="Content Placeholder 2">
            <a:extLst>
              <a:ext uri="{FF2B5EF4-FFF2-40B4-BE49-F238E27FC236}">
                <a16:creationId xmlns:a16="http://schemas.microsoft.com/office/drawing/2014/main" id="{59554D99-A199-DCF4-5CB8-1C6A4BD2BBC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Content Placeholder 3">
            <a:extLst>
              <a:ext uri="{FF2B5EF4-FFF2-40B4-BE49-F238E27FC236}">
                <a16:creationId xmlns:a16="http://schemas.microsoft.com/office/drawing/2014/main" id="{F72CF7C6-D6DE-221D-775A-07B96F2602B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5" name="Date Placeholder 4">
            <a:extLst>
              <a:ext uri="{FF2B5EF4-FFF2-40B4-BE49-F238E27FC236}">
                <a16:creationId xmlns:a16="http://schemas.microsoft.com/office/drawing/2014/main" id="{34D36E96-5311-EABB-970A-7746A017A118}"/>
              </a:ext>
            </a:extLst>
          </p:cNvPr>
          <p:cNvSpPr>
            <a:spLocks noGrp="1"/>
          </p:cNvSpPr>
          <p:nvPr>
            <p:ph type="dt" sz="half" idx="10"/>
          </p:nvPr>
        </p:nvSpPr>
        <p:spPr/>
        <p:txBody>
          <a:bodyPr/>
          <a:lstStyle/>
          <a:p>
            <a:fld id="{7B426659-1BA5-C64F-96D6-AD292765742D}" type="datetimeFigureOut">
              <a:rPr lang="en-BE" smtClean="0"/>
              <a:t>28/04/2026</a:t>
            </a:fld>
            <a:endParaRPr lang="en-BE"/>
          </a:p>
        </p:txBody>
      </p:sp>
      <p:sp>
        <p:nvSpPr>
          <p:cNvPr id="6" name="Footer Placeholder 5">
            <a:extLst>
              <a:ext uri="{FF2B5EF4-FFF2-40B4-BE49-F238E27FC236}">
                <a16:creationId xmlns:a16="http://schemas.microsoft.com/office/drawing/2014/main" id="{93E11E67-8734-FF58-BAB1-B1FF61C7CC4F}"/>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F46BDBA3-D7D4-62A0-5080-10A527DE8CFC}"/>
              </a:ext>
            </a:extLst>
          </p:cNvPr>
          <p:cNvSpPr>
            <a:spLocks noGrp="1"/>
          </p:cNvSpPr>
          <p:nvPr>
            <p:ph type="sldNum" sz="quarter" idx="12"/>
          </p:nvPr>
        </p:nvSpPr>
        <p:spPr/>
        <p:txBody>
          <a:bodyPr/>
          <a:lstStyle/>
          <a:p>
            <a:fld id="{925ED6A0-7F89-D941-AA0B-3988EF2E6959}" type="slidenum">
              <a:rPr lang="en-BE" smtClean="0"/>
              <a:t>‹#›</a:t>
            </a:fld>
            <a:endParaRPr lang="en-BE"/>
          </a:p>
        </p:txBody>
      </p:sp>
    </p:spTree>
    <p:extLst>
      <p:ext uri="{BB962C8B-B14F-4D97-AF65-F5344CB8AC3E}">
        <p14:creationId xmlns:p14="http://schemas.microsoft.com/office/powerpoint/2010/main" val="25815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D65CA-8719-5C7E-4549-603554F5FE67}"/>
              </a:ext>
            </a:extLst>
          </p:cNvPr>
          <p:cNvSpPr>
            <a:spLocks noGrp="1"/>
          </p:cNvSpPr>
          <p:nvPr>
            <p:ph type="title"/>
          </p:nvPr>
        </p:nvSpPr>
        <p:spPr>
          <a:xfrm>
            <a:off x="839788" y="365125"/>
            <a:ext cx="10515600" cy="1325563"/>
          </a:xfrm>
        </p:spPr>
        <p:txBody>
          <a:bodyPr/>
          <a:lstStyle/>
          <a:p>
            <a:r>
              <a:rPr lang="en-GB"/>
              <a:t>Click to edit Master title style</a:t>
            </a:r>
            <a:endParaRPr lang="en-BE"/>
          </a:p>
        </p:txBody>
      </p:sp>
      <p:sp>
        <p:nvSpPr>
          <p:cNvPr id="3" name="Text Placeholder 2">
            <a:extLst>
              <a:ext uri="{FF2B5EF4-FFF2-40B4-BE49-F238E27FC236}">
                <a16:creationId xmlns:a16="http://schemas.microsoft.com/office/drawing/2014/main" id="{01BFCB74-5D76-570D-1994-171B4435D8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8A91E5D-A06C-847F-5676-B672F0A4040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5" name="Text Placeholder 4">
            <a:extLst>
              <a:ext uri="{FF2B5EF4-FFF2-40B4-BE49-F238E27FC236}">
                <a16:creationId xmlns:a16="http://schemas.microsoft.com/office/drawing/2014/main" id="{514D457B-5546-7D56-ED98-302A0B9007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081DE82-461F-8FEE-7C7B-556B61A2DF3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7" name="Date Placeholder 6">
            <a:extLst>
              <a:ext uri="{FF2B5EF4-FFF2-40B4-BE49-F238E27FC236}">
                <a16:creationId xmlns:a16="http://schemas.microsoft.com/office/drawing/2014/main" id="{147B6EBD-BE3B-0A96-C43F-DBA8993C4CCD}"/>
              </a:ext>
            </a:extLst>
          </p:cNvPr>
          <p:cNvSpPr>
            <a:spLocks noGrp="1"/>
          </p:cNvSpPr>
          <p:nvPr>
            <p:ph type="dt" sz="half" idx="10"/>
          </p:nvPr>
        </p:nvSpPr>
        <p:spPr/>
        <p:txBody>
          <a:bodyPr/>
          <a:lstStyle/>
          <a:p>
            <a:fld id="{7B426659-1BA5-C64F-96D6-AD292765742D}" type="datetimeFigureOut">
              <a:rPr lang="en-BE" smtClean="0"/>
              <a:t>28/04/2026</a:t>
            </a:fld>
            <a:endParaRPr lang="en-BE"/>
          </a:p>
        </p:txBody>
      </p:sp>
      <p:sp>
        <p:nvSpPr>
          <p:cNvPr id="8" name="Footer Placeholder 7">
            <a:extLst>
              <a:ext uri="{FF2B5EF4-FFF2-40B4-BE49-F238E27FC236}">
                <a16:creationId xmlns:a16="http://schemas.microsoft.com/office/drawing/2014/main" id="{134487E0-81A7-8A7C-55CB-F5B4EAAB7AB0}"/>
              </a:ext>
            </a:extLst>
          </p:cNvPr>
          <p:cNvSpPr>
            <a:spLocks noGrp="1"/>
          </p:cNvSpPr>
          <p:nvPr>
            <p:ph type="ftr" sz="quarter" idx="11"/>
          </p:nvPr>
        </p:nvSpPr>
        <p:spPr/>
        <p:txBody>
          <a:bodyPr/>
          <a:lstStyle/>
          <a:p>
            <a:endParaRPr lang="en-BE"/>
          </a:p>
        </p:txBody>
      </p:sp>
      <p:sp>
        <p:nvSpPr>
          <p:cNvPr id="9" name="Slide Number Placeholder 8">
            <a:extLst>
              <a:ext uri="{FF2B5EF4-FFF2-40B4-BE49-F238E27FC236}">
                <a16:creationId xmlns:a16="http://schemas.microsoft.com/office/drawing/2014/main" id="{BF715458-10F4-8B34-D291-310C164369B7}"/>
              </a:ext>
            </a:extLst>
          </p:cNvPr>
          <p:cNvSpPr>
            <a:spLocks noGrp="1"/>
          </p:cNvSpPr>
          <p:nvPr>
            <p:ph type="sldNum" sz="quarter" idx="12"/>
          </p:nvPr>
        </p:nvSpPr>
        <p:spPr/>
        <p:txBody>
          <a:bodyPr/>
          <a:lstStyle/>
          <a:p>
            <a:fld id="{925ED6A0-7F89-D941-AA0B-3988EF2E6959}" type="slidenum">
              <a:rPr lang="en-BE" smtClean="0"/>
              <a:t>‹#›</a:t>
            </a:fld>
            <a:endParaRPr lang="en-BE"/>
          </a:p>
        </p:txBody>
      </p:sp>
    </p:spTree>
    <p:extLst>
      <p:ext uri="{BB962C8B-B14F-4D97-AF65-F5344CB8AC3E}">
        <p14:creationId xmlns:p14="http://schemas.microsoft.com/office/powerpoint/2010/main" val="3785387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CAB14-FFDA-E4D0-8AA2-9E628A22AAA5}"/>
              </a:ext>
            </a:extLst>
          </p:cNvPr>
          <p:cNvSpPr>
            <a:spLocks noGrp="1"/>
          </p:cNvSpPr>
          <p:nvPr>
            <p:ph type="title"/>
          </p:nvPr>
        </p:nvSpPr>
        <p:spPr/>
        <p:txBody>
          <a:bodyPr/>
          <a:lstStyle/>
          <a:p>
            <a:r>
              <a:rPr lang="en-GB"/>
              <a:t>Click to edit Master title style</a:t>
            </a:r>
            <a:endParaRPr lang="en-BE"/>
          </a:p>
        </p:txBody>
      </p:sp>
      <p:sp>
        <p:nvSpPr>
          <p:cNvPr id="3" name="Date Placeholder 2">
            <a:extLst>
              <a:ext uri="{FF2B5EF4-FFF2-40B4-BE49-F238E27FC236}">
                <a16:creationId xmlns:a16="http://schemas.microsoft.com/office/drawing/2014/main" id="{BD8EC34C-AF87-D663-3910-E256DCFF7001}"/>
              </a:ext>
            </a:extLst>
          </p:cNvPr>
          <p:cNvSpPr>
            <a:spLocks noGrp="1"/>
          </p:cNvSpPr>
          <p:nvPr>
            <p:ph type="dt" sz="half" idx="10"/>
          </p:nvPr>
        </p:nvSpPr>
        <p:spPr/>
        <p:txBody>
          <a:bodyPr/>
          <a:lstStyle/>
          <a:p>
            <a:fld id="{7B426659-1BA5-C64F-96D6-AD292765742D}" type="datetimeFigureOut">
              <a:rPr lang="en-BE" smtClean="0"/>
              <a:t>28/04/2026</a:t>
            </a:fld>
            <a:endParaRPr lang="en-BE"/>
          </a:p>
        </p:txBody>
      </p:sp>
      <p:sp>
        <p:nvSpPr>
          <p:cNvPr id="4" name="Footer Placeholder 3">
            <a:extLst>
              <a:ext uri="{FF2B5EF4-FFF2-40B4-BE49-F238E27FC236}">
                <a16:creationId xmlns:a16="http://schemas.microsoft.com/office/drawing/2014/main" id="{C80508C0-5885-929F-62A8-12EE7A79975D}"/>
              </a:ext>
            </a:extLst>
          </p:cNvPr>
          <p:cNvSpPr>
            <a:spLocks noGrp="1"/>
          </p:cNvSpPr>
          <p:nvPr>
            <p:ph type="ftr" sz="quarter" idx="11"/>
          </p:nvPr>
        </p:nvSpPr>
        <p:spPr/>
        <p:txBody>
          <a:bodyPr/>
          <a:lstStyle/>
          <a:p>
            <a:endParaRPr lang="en-BE"/>
          </a:p>
        </p:txBody>
      </p:sp>
      <p:sp>
        <p:nvSpPr>
          <p:cNvPr id="5" name="Slide Number Placeholder 4">
            <a:extLst>
              <a:ext uri="{FF2B5EF4-FFF2-40B4-BE49-F238E27FC236}">
                <a16:creationId xmlns:a16="http://schemas.microsoft.com/office/drawing/2014/main" id="{DA3878FF-A546-FF0D-738E-2B262B274579}"/>
              </a:ext>
            </a:extLst>
          </p:cNvPr>
          <p:cNvSpPr>
            <a:spLocks noGrp="1"/>
          </p:cNvSpPr>
          <p:nvPr>
            <p:ph type="sldNum" sz="quarter" idx="12"/>
          </p:nvPr>
        </p:nvSpPr>
        <p:spPr/>
        <p:txBody>
          <a:bodyPr/>
          <a:lstStyle/>
          <a:p>
            <a:fld id="{925ED6A0-7F89-D941-AA0B-3988EF2E6959}" type="slidenum">
              <a:rPr lang="en-BE" smtClean="0"/>
              <a:t>‹#›</a:t>
            </a:fld>
            <a:endParaRPr lang="en-BE"/>
          </a:p>
        </p:txBody>
      </p:sp>
    </p:spTree>
    <p:extLst>
      <p:ext uri="{BB962C8B-B14F-4D97-AF65-F5344CB8AC3E}">
        <p14:creationId xmlns:p14="http://schemas.microsoft.com/office/powerpoint/2010/main" val="3302516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1A40B5-14E0-F059-A4DB-F748542B756B}"/>
              </a:ext>
            </a:extLst>
          </p:cNvPr>
          <p:cNvSpPr>
            <a:spLocks noGrp="1"/>
          </p:cNvSpPr>
          <p:nvPr>
            <p:ph type="dt" sz="half" idx="10"/>
          </p:nvPr>
        </p:nvSpPr>
        <p:spPr/>
        <p:txBody>
          <a:bodyPr/>
          <a:lstStyle/>
          <a:p>
            <a:fld id="{7B426659-1BA5-C64F-96D6-AD292765742D}" type="datetimeFigureOut">
              <a:rPr lang="en-BE" smtClean="0"/>
              <a:t>28/04/2026</a:t>
            </a:fld>
            <a:endParaRPr lang="en-BE"/>
          </a:p>
        </p:txBody>
      </p:sp>
      <p:sp>
        <p:nvSpPr>
          <p:cNvPr id="3" name="Footer Placeholder 2">
            <a:extLst>
              <a:ext uri="{FF2B5EF4-FFF2-40B4-BE49-F238E27FC236}">
                <a16:creationId xmlns:a16="http://schemas.microsoft.com/office/drawing/2014/main" id="{F25718E7-7CAF-F5EE-43B0-0212BD413865}"/>
              </a:ext>
            </a:extLst>
          </p:cNvPr>
          <p:cNvSpPr>
            <a:spLocks noGrp="1"/>
          </p:cNvSpPr>
          <p:nvPr>
            <p:ph type="ftr" sz="quarter" idx="11"/>
          </p:nvPr>
        </p:nvSpPr>
        <p:spPr/>
        <p:txBody>
          <a:bodyPr/>
          <a:lstStyle/>
          <a:p>
            <a:endParaRPr lang="en-BE"/>
          </a:p>
        </p:txBody>
      </p:sp>
      <p:sp>
        <p:nvSpPr>
          <p:cNvPr id="4" name="Slide Number Placeholder 3">
            <a:extLst>
              <a:ext uri="{FF2B5EF4-FFF2-40B4-BE49-F238E27FC236}">
                <a16:creationId xmlns:a16="http://schemas.microsoft.com/office/drawing/2014/main" id="{B10E181E-24FF-E57F-3A36-C6908AC88DBF}"/>
              </a:ext>
            </a:extLst>
          </p:cNvPr>
          <p:cNvSpPr>
            <a:spLocks noGrp="1"/>
          </p:cNvSpPr>
          <p:nvPr>
            <p:ph type="sldNum" sz="quarter" idx="12"/>
          </p:nvPr>
        </p:nvSpPr>
        <p:spPr/>
        <p:txBody>
          <a:bodyPr/>
          <a:lstStyle/>
          <a:p>
            <a:fld id="{925ED6A0-7F89-D941-AA0B-3988EF2E6959}" type="slidenum">
              <a:rPr lang="en-BE" smtClean="0"/>
              <a:t>‹#›</a:t>
            </a:fld>
            <a:endParaRPr lang="en-BE"/>
          </a:p>
        </p:txBody>
      </p:sp>
    </p:spTree>
    <p:extLst>
      <p:ext uri="{BB962C8B-B14F-4D97-AF65-F5344CB8AC3E}">
        <p14:creationId xmlns:p14="http://schemas.microsoft.com/office/powerpoint/2010/main" val="273259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130F4-07CC-4D66-B1A8-AC6560169E4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BE"/>
          </a:p>
        </p:txBody>
      </p:sp>
      <p:sp>
        <p:nvSpPr>
          <p:cNvPr id="3" name="Content Placeholder 2">
            <a:extLst>
              <a:ext uri="{FF2B5EF4-FFF2-40B4-BE49-F238E27FC236}">
                <a16:creationId xmlns:a16="http://schemas.microsoft.com/office/drawing/2014/main" id="{78F21642-EFCC-123C-3CA2-5C9C39B9C8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Text Placeholder 3">
            <a:extLst>
              <a:ext uri="{FF2B5EF4-FFF2-40B4-BE49-F238E27FC236}">
                <a16:creationId xmlns:a16="http://schemas.microsoft.com/office/drawing/2014/main" id="{EE315650-3977-26A5-CC5E-06647AE461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50E0126-3DBA-FD02-293B-97BFE48F2D56}"/>
              </a:ext>
            </a:extLst>
          </p:cNvPr>
          <p:cNvSpPr>
            <a:spLocks noGrp="1"/>
          </p:cNvSpPr>
          <p:nvPr>
            <p:ph type="dt" sz="half" idx="10"/>
          </p:nvPr>
        </p:nvSpPr>
        <p:spPr/>
        <p:txBody>
          <a:bodyPr/>
          <a:lstStyle/>
          <a:p>
            <a:fld id="{7B426659-1BA5-C64F-96D6-AD292765742D}" type="datetimeFigureOut">
              <a:rPr lang="en-BE" smtClean="0"/>
              <a:t>28/04/2026</a:t>
            </a:fld>
            <a:endParaRPr lang="en-BE"/>
          </a:p>
        </p:txBody>
      </p:sp>
      <p:sp>
        <p:nvSpPr>
          <p:cNvPr id="6" name="Footer Placeholder 5">
            <a:extLst>
              <a:ext uri="{FF2B5EF4-FFF2-40B4-BE49-F238E27FC236}">
                <a16:creationId xmlns:a16="http://schemas.microsoft.com/office/drawing/2014/main" id="{D33569A5-F3DD-8D68-79A5-14983109B10E}"/>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E96C1B96-E119-19B5-F1DC-3F329207F44C}"/>
              </a:ext>
            </a:extLst>
          </p:cNvPr>
          <p:cNvSpPr>
            <a:spLocks noGrp="1"/>
          </p:cNvSpPr>
          <p:nvPr>
            <p:ph type="sldNum" sz="quarter" idx="12"/>
          </p:nvPr>
        </p:nvSpPr>
        <p:spPr/>
        <p:txBody>
          <a:bodyPr/>
          <a:lstStyle/>
          <a:p>
            <a:fld id="{925ED6A0-7F89-D941-AA0B-3988EF2E6959}" type="slidenum">
              <a:rPr lang="en-BE" smtClean="0"/>
              <a:t>‹#›</a:t>
            </a:fld>
            <a:endParaRPr lang="en-BE"/>
          </a:p>
        </p:txBody>
      </p:sp>
    </p:spTree>
    <p:extLst>
      <p:ext uri="{BB962C8B-B14F-4D97-AF65-F5344CB8AC3E}">
        <p14:creationId xmlns:p14="http://schemas.microsoft.com/office/powerpoint/2010/main" val="1590492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A2108-33C2-2D7D-8115-6299CCDD518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BE"/>
          </a:p>
        </p:txBody>
      </p:sp>
      <p:sp>
        <p:nvSpPr>
          <p:cNvPr id="3" name="Picture Placeholder 2">
            <a:extLst>
              <a:ext uri="{FF2B5EF4-FFF2-40B4-BE49-F238E27FC236}">
                <a16:creationId xmlns:a16="http://schemas.microsoft.com/office/drawing/2014/main" id="{67C98FB2-01AF-79B2-7EB8-08D4D7B87E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E"/>
          </a:p>
        </p:txBody>
      </p:sp>
      <p:sp>
        <p:nvSpPr>
          <p:cNvPr id="4" name="Text Placeholder 3">
            <a:extLst>
              <a:ext uri="{FF2B5EF4-FFF2-40B4-BE49-F238E27FC236}">
                <a16:creationId xmlns:a16="http://schemas.microsoft.com/office/drawing/2014/main" id="{AEBD4115-A94C-DB9E-3398-908B6EA599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19903A7-0237-A5FA-7B97-0A49AD8F240C}"/>
              </a:ext>
            </a:extLst>
          </p:cNvPr>
          <p:cNvSpPr>
            <a:spLocks noGrp="1"/>
          </p:cNvSpPr>
          <p:nvPr>
            <p:ph type="dt" sz="half" idx="10"/>
          </p:nvPr>
        </p:nvSpPr>
        <p:spPr/>
        <p:txBody>
          <a:bodyPr/>
          <a:lstStyle/>
          <a:p>
            <a:fld id="{7B426659-1BA5-C64F-96D6-AD292765742D}" type="datetimeFigureOut">
              <a:rPr lang="en-BE" smtClean="0"/>
              <a:t>28/04/2026</a:t>
            </a:fld>
            <a:endParaRPr lang="en-BE"/>
          </a:p>
        </p:txBody>
      </p:sp>
      <p:sp>
        <p:nvSpPr>
          <p:cNvPr id="6" name="Footer Placeholder 5">
            <a:extLst>
              <a:ext uri="{FF2B5EF4-FFF2-40B4-BE49-F238E27FC236}">
                <a16:creationId xmlns:a16="http://schemas.microsoft.com/office/drawing/2014/main" id="{DF4C7B29-1D56-0A80-1D96-E952A51F43A9}"/>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F07ACE5D-64EC-0F8A-72A8-51D6170D3057}"/>
              </a:ext>
            </a:extLst>
          </p:cNvPr>
          <p:cNvSpPr>
            <a:spLocks noGrp="1"/>
          </p:cNvSpPr>
          <p:nvPr>
            <p:ph type="sldNum" sz="quarter" idx="12"/>
          </p:nvPr>
        </p:nvSpPr>
        <p:spPr/>
        <p:txBody>
          <a:bodyPr/>
          <a:lstStyle/>
          <a:p>
            <a:fld id="{925ED6A0-7F89-D941-AA0B-3988EF2E6959}" type="slidenum">
              <a:rPr lang="en-BE" smtClean="0"/>
              <a:t>‹#›</a:t>
            </a:fld>
            <a:endParaRPr lang="en-BE"/>
          </a:p>
        </p:txBody>
      </p:sp>
    </p:spTree>
    <p:extLst>
      <p:ext uri="{BB962C8B-B14F-4D97-AF65-F5344CB8AC3E}">
        <p14:creationId xmlns:p14="http://schemas.microsoft.com/office/powerpoint/2010/main" val="377438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889FA9-9467-166C-5960-17066789F9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BE"/>
          </a:p>
        </p:txBody>
      </p:sp>
      <p:sp>
        <p:nvSpPr>
          <p:cNvPr id="3" name="Text Placeholder 2">
            <a:extLst>
              <a:ext uri="{FF2B5EF4-FFF2-40B4-BE49-F238E27FC236}">
                <a16:creationId xmlns:a16="http://schemas.microsoft.com/office/drawing/2014/main" id="{B2DB52BA-28E6-D944-D3D7-B65FA97014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4" name="Date Placeholder 3">
            <a:extLst>
              <a:ext uri="{FF2B5EF4-FFF2-40B4-BE49-F238E27FC236}">
                <a16:creationId xmlns:a16="http://schemas.microsoft.com/office/drawing/2014/main" id="{34A10FFF-72DE-AB0E-2988-7B1389D152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B426659-1BA5-C64F-96D6-AD292765742D}" type="datetimeFigureOut">
              <a:rPr lang="en-BE" smtClean="0"/>
              <a:t>28/04/2026</a:t>
            </a:fld>
            <a:endParaRPr lang="en-BE"/>
          </a:p>
        </p:txBody>
      </p:sp>
      <p:sp>
        <p:nvSpPr>
          <p:cNvPr id="5" name="Footer Placeholder 4">
            <a:extLst>
              <a:ext uri="{FF2B5EF4-FFF2-40B4-BE49-F238E27FC236}">
                <a16:creationId xmlns:a16="http://schemas.microsoft.com/office/drawing/2014/main" id="{0A963971-35CE-607A-7E7F-5256C60942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BE"/>
          </a:p>
        </p:txBody>
      </p:sp>
      <p:sp>
        <p:nvSpPr>
          <p:cNvPr id="6" name="Slide Number Placeholder 5">
            <a:extLst>
              <a:ext uri="{FF2B5EF4-FFF2-40B4-BE49-F238E27FC236}">
                <a16:creationId xmlns:a16="http://schemas.microsoft.com/office/drawing/2014/main" id="{D6A5C5C0-9F27-5EB8-E84F-245BCDBCF5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25ED6A0-7F89-D941-AA0B-3988EF2E6959}" type="slidenum">
              <a:rPr lang="en-BE" smtClean="0"/>
              <a:t>‹#›</a:t>
            </a:fld>
            <a:endParaRPr lang="en-BE"/>
          </a:p>
        </p:txBody>
      </p:sp>
    </p:spTree>
    <p:extLst>
      <p:ext uri="{BB962C8B-B14F-4D97-AF65-F5344CB8AC3E}">
        <p14:creationId xmlns:p14="http://schemas.microsoft.com/office/powerpoint/2010/main" val="2117844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0D03BC2-BFC2-4786-60B9-973F647C84CA}"/>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fr-FR"/>
              <a:t>Modifiez le style du titre</a:t>
            </a:r>
          </a:p>
        </p:txBody>
      </p:sp>
      <p:sp>
        <p:nvSpPr>
          <p:cNvPr id="3" name="Espace réservé du texte 2">
            <a:extLst>
              <a:ext uri="{FF2B5EF4-FFF2-40B4-BE49-F238E27FC236}">
                <a16:creationId xmlns:a16="http://schemas.microsoft.com/office/drawing/2014/main" id="{6F505972-86E8-BA7C-FFB3-5D03286E9AEA}"/>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numéro de diapositive 5">
            <a:extLst>
              <a:ext uri="{FF2B5EF4-FFF2-40B4-BE49-F238E27FC236}">
                <a16:creationId xmlns:a16="http://schemas.microsoft.com/office/drawing/2014/main" id="{089F89CA-5206-20A2-9BF9-D6C221411C58}"/>
              </a:ext>
            </a:extLst>
          </p:cNvPr>
          <p:cNvSpPr txBox="1">
            <a:spLocks noGrp="1"/>
          </p:cNvSpPr>
          <p:nvPr>
            <p:ph type="sldNum" sz="quarter" idx="4"/>
          </p:nvPr>
        </p:nvSpPr>
        <p:spPr>
          <a:xfrm>
            <a:off x="9174010"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fr-FR" sz="1200" b="1" i="0" u="none" strike="noStrike" kern="1200" cap="none" spc="0" baseline="0">
                <a:solidFill>
                  <a:srgbClr val="383F51"/>
                </a:solidFill>
                <a:uFillTx/>
                <a:latin typeface="Lato"/>
              </a:defRPr>
            </a:lvl1pPr>
          </a:lstStyle>
          <a:p>
            <a:pPr lvl="0"/>
            <a:fld id="{DB0829E1-7C24-4D36-B04E-BC706C3D8718}" type="slidenum">
              <a:t>‹#›</a:t>
            </a:fld>
            <a:endParaRPr lang="fr-FR"/>
          </a:p>
        </p:txBody>
      </p:sp>
    </p:spTree>
    <p:extLst>
      <p:ext uri="{BB962C8B-B14F-4D97-AF65-F5344CB8AC3E}">
        <p14:creationId xmlns:p14="http://schemas.microsoft.com/office/powerpoint/2010/main" val="34121244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383F51"/>
          </a:solidFill>
          <a:uFillTx/>
          <a:latin typeface="Lato Black"/>
        </a:defRPr>
      </a:lvl1pPr>
    </p:titleStyle>
    <p:bodyStyle>
      <a:lvl1pPr marL="228600" marR="0" lvl="0" indent="-228600" algn="l" defTabSz="914400" rtl="0" fontAlgn="auto" hangingPunct="1">
        <a:lnSpc>
          <a:spcPct val="90000"/>
        </a:lnSpc>
        <a:spcBef>
          <a:spcPts val="1000"/>
        </a:spcBef>
        <a:spcAft>
          <a:spcPts val="0"/>
        </a:spcAft>
        <a:buClr>
          <a:srgbClr val="E34692"/>
        </a:buClr>
        <a:buSzPct val="100000"/>
        <a:buFont typeface="Courier New" pitchFamily="49"/>
        <a:buChar char="o"/>
        <a:tabLst/>
        <a:defRPr lang="fr-FR" sz="2400" b="0" i="0" u="none" strike="noStrike" kern="1200" cap="none" spc="0" baseline="0">
          <a:solidFill>
            <a:srgbClr val="383F51"/>
          </a:solidFill>
          <a:uFillTx/>
          <a:latin typeface="Lato"/>
        </a:defRPr>
      </a:lvl1pPr>
      <a:lvl2pPr marL="685800" marR="0" lvl="1" indent="-228600" algn="l" defTabSz="914400" rtl="0" fontAlgn="auto" hangingPunct="1">
        <a:lnSpc>
          <a:spcPct val="90000"/>
        </a:lnSpc>
        <a:spcBef>
          <a:spcPts val="500"/>
        </a:spcBef>
        <a:spcAft>
          <a:spcPts val="0"/>
        </a:spcAft>
        <a:buClr>
          <a:srgbClr val="E34692"/>
        </a:buClr>
        <a:buSzPct val="100000"/>
        <a:buFont typeface="Courier New" pitchFamily="49"/>
        <a:buChar char="o"/>
        <a:tabLst/>
        <a:defRPr lang="fr-FR" sz="2000" b="0" i="0" u="none" strike="noStrike" kern="1200" cap="none" spc="0" baseline="0">
          <a:solidFill>
            <a:srgbClr val="383F51"/>
          </a:solidFill>
          <a:uFillTx/>
          <a:latin typeface="Lato"/>
        </a:defRPr>
      </a:lvl2pPr>
      <a:lvl3pPr marL="1143000" marR="0" lvl="2" indent="-228600" algn="l" defTabSz="914400" rtl="0" fontAlgn="auto" hangingPunct="1">
        <a:lnSpc>
          <a:spcPct val="90000"/>
        </a:lnSpc>
        <a:spcBef>
          <a:spcPts val="500"/>
        </a:spcBef>
        <a:spcAft>
          <a:spcPts val="0"/>
        </a:spcAft>
        <a:buClr>
          <a:srgbClr val="E34692"/>
        </a:buClr>
        <a:buSzPct val="100000"/>
        <a:buFont typeface="Courier New" pitchFamily="49"/>
        <a:buChar char="o"/>
        <a:tabLst/>
        <a:defRPr lang="fr-FR" sz="1800" b="0" i="0" u="none" strike="noStrike" kern="1200" cap="none" spc="0" baseline="0">
          <a:solidFill>
            <a:srgbClr val="383F51"/>
          </a:solidFill>
          <a:uFillTx/>
          <a:latin typeface="Lato"/>
        </a:defRPr>
      </a:lvl3pPr>
      <a:lvl4pPr marL="1600200" marR="0" lvl="3" indent="-228600" algn="l" defTabSz="914400" rtl="0" fontAlgn="auto" hangingPunct="1">
        <a:lnSpc>
          <a:spcPct val="90000"/>
        </a:lnSpc>
        <a:spcBef>
          <a:spcPts val="500"/>
        </a:spcBef>
        <a:spcAft>
          <a:spcPts val="0"/>
        </a:spcAft>
        <a:buClr>
          <a:srgbClr val="E34692"/>
        </a:buClr>
        <a:buSzPct val="100000"/>
        <a:buFont typeface="Courier New" pitchFamily="49"/>
        <a:buChar char="o"/>
        <a:tabLst/>
        <a:defRPr lang="fr-FR" sz="1600" b="0" i="0" u="none" strike="noStrike" kern="1200" cap="none" spc="0" baseline="0">
          <a:solidFill>
            <a:srgbClr val="383F51"/>
          </a:solidFill>
          <a:uFillTx/>
          <a:latin typeface="Lato"/>
        </a:defRPr>
      </a:lvl4pPr>
      <a:lvl5pPr marL="2057400" marR="0" lvl="4" indent="-228600" algn="l" defTabSz="914400" rtl="0" fontAlgn="auto" hangingPunct="1">
        <a:lnSpc>
          <a:spcPct val="90000"/>
        </a:lnSpc>
        <a:spcBef>
          <a:spcPts val="500"/>
        </a:spcBef>
        <a:spcAft>
          <a:spcPts val="0"/>
        </a:spcAft>
        <a:buClr>
          <a:srgbClr val="E34692"/>
        </a:buClr>
        <a:buSzPct val="100000"/>
        <a:buFont typeface="Courier New" pitchFamily="49"/>
        <a:buChar char="o"/>
        <a:tabLst/>
        <a:defRPr lang="fr-FR" sz="1400" b="0" i="0" u="none" strike="noStrike" kern="1200" cap="none" spc="0" baseline="0">
          <a:solidFill>
            <a:srgbClr val="383F51"/>
          </a:solidFill>
          <a:uFillTx/>
          <a:latin typeface="Lato"/>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6.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6.xml"/><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6.xml"/><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6.xml"/><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AAF3FD-02B2-0FB2-9D5C-AB8A98FA40EB}"/>
              </a:ext>
            </a:extLst>
          </p:cNvPr>
          <p:cNvSpPr>
            <a:spLocks noGrp="1"/>
          </p:cNvSpPr>
          <p:nvPr>
            <p:ph type="ctrTitle"/>
          </p:nvPr>
        </p:nvSpPr>
        <p:spPr>
          <a:xfrm>
            <a:off x="699310" y="2425415"/>
            <a:ext cx="11360168" cy="1927654"/>
          </a:xfrm>
        </p:spPr>
        <p:txBody>
          <a:bodyPr>
            <a:normAutofit/>
          </a:bodyPr>
          <a:lstStyle/>
          <a:p>
            <a:r>
              <a:rPr lang="en-GB" sz="3600" dirty="0"/>
              <a:t>Building the institutional capacity </a:t>
            </a:r>
            <a:br>
              <a:rPr lang="en-GB" sz="3600" dirty="0"/>
            </a:br>
            <a:r>
              <a:rPr lang="en-GB" sz="3600" dirty="0"/>
              <a:t>to design and implement </a:t>
            </a:r>
            <a:br>
              <a:rPr lang="en-GB" sz="3600" dirty="0"/>
            </a:br>
            <a:r>
              <a:rPr lang="en-GB" sz="3600" dirty="0"/>
              <a:t>transformational climate resilience pathways</a:t>
            </a:r>
            <a:endParaRPr lang="en-US" sz="3600" dirty="0"/>
          </a:p>
        </p:txBody>
      </p:sp>
      <p:sp>
        <p:nvSpPr>
          <p:cNvPr id="9" name="Sous-titre 2">
            <a:extLst>
              <a:ext uri="{FF2B5EF4-FFF2-40B4-BE49-F238E27FC236}">
                <a16:creationId xmlns:a16="http://schemas.microsoft.com/office/drawing/2014/main" id="{EC1B5466-24AE-D159-8439-68D829F4A168}"/>
              </a:ext>
            </a:extLst>
          </p:cNvPr>
          <p:cNvSpPr txBox="1">
            <a:spLocks/>
          </p:cNvSpPr>
          <p:nvPr/>
        </p:nvSpPr>
        <p:spPr>
          <a:xfrm>
            <a:off x="699310" y="4353069"/>
            <a:ext cx="8065549" cy="924876"/>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Clr>
                <a:schemeClr val="accent2"/>
              </a:buClr>
              <a:buFont typeface="Courier New" panose="02070309020205020404" pitchFamily="49" charset="0"/>
              <a:buNone/>
              <a:defRPr sz="2400" kern="1200">
                <a:solidFill>
                  <a:schemeClr val="tx1"/>
                </a:solidFill>
                <a:latin typeface="Lato" panose="020F0502020204030203" pitchFamily="34" charset="0"/>
                <a:ea typeface="+mn-ea"/>
                <a:cs typeface="+mn-cs"/>
              </a:defRPr>
            </a:lvl1pPr>
            <a:lvl2pPr marL="457200" indent="0" algn="ctr" defTabSz="914400" rtl="0" eaLnBrk="1" latinLnBrk="0" hangingPunct="1">
              <a:lnSpc>
                <a:spcPct val="90000"/>
              </a:lnSpc>
              <a:spcBef>
                <a:spcPts val="500"/>
              </a:spcBef>
              <a:buClr>
                <a:schemeClr val="accent2"/>
              </a:buClr>
              <a:buFont typeface="Courier New" panose="02070309020205020404" pitchFamily="49"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chemeClr val="accent2"/>
              </a:buClr>
              <a:buFont typeface="Courier New" panose="02070309020205020404" pitchFamily="49"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chemeClr val="accent2"/>
              </a:buClr>
              <a:buFont typeface="Courier New" panose="02070309020205020404" pitchFamily="49"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chemeClr val="accent2"/>
              </a:buClr>
              <a:buFont typeface="Courier New" panose="02070309020205020404" pitchFamily="49"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34692"/>
              </a:buClr>
              <a:buSzTx/>
              <a:buFont typeface="Courier New" panose="02070309020205020404" pitchFamily="49" charset="0"/>
              <a:buNone/>
              <a:tabLst/>
              <a:defRPr/>
            </a:pPr>
            <a:r>
              <a:rPr kumimoji="0" lang="en-US" b="1" i="0" u="none" strike="noStrike" kern="1200" cap="none" spc="0" normalizeH="0" baseline="0" noProof="0" dirty="0">
                <a:ln>
                  <a:noFill/>
                </a:ln>
                <a:solidFill>
                  <a:srgbClr val="383F51"/>
                </a:solidFill>
                <a:effectLst/>
                <a:uLnTx/>
                <a:uFillTx/>
                <a:latin typeface="Lato" panose="020F0502020204030203" pitchFamily="34" charset="0"/>
                <a:ea typeface="+mn-ea"/>
                <a:cs typeface="+mn-cs"/>
              </a:rPr>
              <a:t>Experience from Pathways2Resilience</a:t>
            </a:r>
          </a:p>
          <a:p>
            <a:pPr marL="0" marR="0" lvl="0" indent="0" algn="l" defTabSz="914400" rtl="0" eaLnBrk="1" fontAlgn="auto" latinLnBrk="0" hangingPunct="1">
              <a:lnSpc>
                <a:spcPct val="90000"/>
              </a:lnSpc>
              <a:spcBef>
                <a:spcPts val="1000"/>
              </a:spcBef>
              <a:spcAft>
                <a:spcPts val="0"/>
              </a:spcAft>
              <a:buClr>
                <a:srgbClr val="E34692"/>
              </a:buClr>
              <a:buSzTx/>
              <a:buFont typeface="Courier New" panose="02070309020205020404" pitchFamily="49" charset="0"/>
              <a:buNone/>
              <a:tabLst/>
              <a:defRPr/>
            </a:pPr>
            <a:endParaRPr lang="en-US" sz="2000" b="1" dirty="0">
              <a:solidFill>
                <a:srgbClr val="383F51"/>
              </a:solidFill>
            </a:endParaRPr>
          </a:p>
          <a:p>
            <a:pPr marL="0" marR="0" lvl="0" indent="0" algn="l" defTabSz="914400" rtl="0" eaLnBrk="1" fontAlgn="auto" latinLnBrk="0" hangingPunct="1">
              <a:lnSpc>
                <a:spcPct val="90000"/>
              </a:lnSpc>
              <a:spcBef>
                <a:spcPts val="1000"/>
              </a:spcBef>
              <a:spcAft>
                <a:spcPts val="0"/>
              </a:spcAft>
              <a:buClr>
                <a:srgbClr val="E34692"/>
              </a:buClr>
              <a:buSzTx/>
              <a:buFont typeface="Courier New" panose="02070309020205020404" pitchFamily="49" charset="0"/>
              <a:buNone/>
              <a:tabLst/>
              <a:defRPr/>
            </a:pPr>
            <a:r>
              <a:rPr kumimoji="0" lang="en-US" sz="2000" b="1" i="0" u="none" strike="noStrike" kern="1200" cap="none" spc="0" normalizeH="0" baseline="0" noProof="0" dirty="0">
                <a:ln>
                  <a:noFill/>
                </a:ln>
                <a:solidFill>
                  <a:srgbClr val="383F51"/>
                </a:solidFill>
                <a:effectLst/>
                <a:uLnTx/>
                <a:uFillTx/>
                <a:latin typeface="Lato" panose="020F0502020204030203" pitchFamily="34" charset="0"/>
                <a:ea typeface="+mn-ea"/>
                <a:cs typeface="+mn-cs"/>
              </a:rPr>
              <a:t>Thomas KOETZ, </a:t>
            </a:r>
            <a:r>
              <a:rPr lang="en-US" sz="2000" b="1" dirty="0">
                <a:solidFill>
                  <a:srgbClr val="383F51"/>
                </a:solidFill>
              </a:rPr>
              <a:t>Climate KIC</a:t>
            </a:r>
            <a:endParaRPr kumimoji="0" lang="en-US" sz="2000" b="1" i="0" u="none" strike="noStrike" kern="1200" cap="none" spc="0" normalizeH="0" baseline="0" noProof="0" dirty="0">
              <a:ln>
                <a:noFill/>
              </a:ln>
              <a:solidFill>
                <a:srgbClr val="383F51"/>
              </a:solidFill>
              <a:effectLst/>
              <a:uLnTx/>
              <a:uFillTx/>
              <a:latin typeface="Lato" panose="020F0502020204030203" pitchFamily="34" charset="0"/>
              <a:ea typeface="+mn-ea"/>
              <a:cs typeface="+mn-cs"/>
            </a:endParaRPr>
          </a:p>
          <a:p>
            <a:pPr marL="0" marR="0" lvl="0" indent="0" algn="l" defTabSz="914400" rtl="0" eaLnBrk="1" fontAlgn="auto" latinLnBrk="0" hangingPunct="1">
              <a:lnSpc>
                <a:spcPct val="90000"/>
              </a:lnSpc>
              <a:spcBef>
                <a:spcPts val="1000"/>
              </a:spcBef>
              <a:spcAft>
                <a:spcPts val="0"/>
              </a:spcAft>
              <a:buClr>
                <a:srgbClr val="E34692"/>
              </a:buClr>
              <a:buSzTx/>
              <a:buFont typeface="Courier New" panose="02070309020205020404" pitchFamily="49" charset="0"/>
              <a:buNone/>
              <a:tabLst/>
              <a:defRPr/>
            </a:pPr>
            <a:endParaRPr kumimoji="0" lang="en-US" sz="2000" b="1" i="0" u="none" strike="noStrike" kern="1200" cap="none" spc="0" normalizeH="0" baseline="0" noProof="0" dirty="0">
              <a:ln>
                <a:noFill/>
              </a:ln>
              <a:solidFill>
                <a:srgbClr val="E34692"/>
              </a:solidFill>
              <a:effectLst/>
              <a:uLnTx/>
              <a:uFillTx/>
              <a:latin typeface="Lato" panose="020F0502020204030203" pitchFamily="34" charset="0"/>
              <a:ea typeface="+mn-ea"/>
              <a:cs typeface="+mn-cs"/>
            </a:endParaRPr>
          </a:p>
        </p:txBody>
      </p:sp>
    </p:spTree>
    <p:extLst>
      <p:ext uri="{BB962C8B-B14F-4D97-AF65-F5344CB8AC3E}">
        <p14:creationId xmlns:p14="http://schemas.microsoft.com/office/powerpoint/2010/main" val="1302516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48DB2-1B17-57C6-0E67-77F17E02D206}"/>
            </a:ext>
          </a:extLst>
        </p:cNvPr>
        <p:cNvGrpSpPr/>
        <p:nvPr/>
      </p:nvGrpSpPr>
      <p:grpSpPr>
        <a:xfrm>
          <a:off x="0" y="0"/>
          <a:ext cx="0" cy="0"/>
          <a:chOff x="0" y="0"/>
          <a:chExt cx="0" cy="0"/>
        </a:xfrm>
      </p:grpSpPr>
      <p:pic>
        <p:nvPicPr>
          <p:cNvPr id="3" name="Picture 2" descr="A map of europe with different colored countries/regions&#10;&#10;AI-generated content may be incorrect.">
            <a:extLst>
              <a:ext uri="{FF2B5EF4-FFF2-40B4-BE49-F238E27FC236}">
                <a16:creationId xmlns:a16="http://schemas.microsoft.com/office/drawing/2014/main" id="{6CE7AA7D-2FA5-1102-0ACC-BB40718728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2148" y="140836"/>
            <a:ext cx="9256949" cy="6576328"/>
          </a:xfrm>
          <a:prstGeom prst="rect">
            <a:avLst/>
          </a:prstGeom>
        </p:spPr>
      </p:pic>
      <p:sp>
        <p:nvSpPr>
          <p:cNvPr id="5" name="Title 4">
            <a:extLst>
              <a:ext uri="{FF2B5EF4-FFF2-40B4-BE49-F238E27FC236}">
                <a16:creationId xmlns:a16="http://schemas.microsoft.com/office/drawing/2014/main" id="{76427FEA-373D-73D2-8E61-DD297D796BAA}"/>
              </a:ext>
            </a:extLst>
          </p:cNvPr>
          <p:cNvSpPr>
            <a:spLocks noGrp="1"/>
          </p:cNvSpPr>
          <p:nvPr>
            <p:ph type="title"/>
          </p:nvPr>
        </p:nvSpPr>
        <p:spPr/>
        <p:txBody>
          <a:bodyPr/>
          <a:lstStyle/>
          <a:p>
            <a:r>
              <a:rPr lang="en-BE" dirty="0"/>
              <a:t>First results</a:t>
            </a:r>
          </a:p>
        </p:txBody>
      </p:sp>
      <p:sp>
        <p:nvSpPr>
          <p:cNvPr id="6" name="Rectangle 5">
            <a:extLst>
              <a:ext uri="{FF2B5EF4-FFF2-40B4-BE49-F238E27FC236}">
                <a16:creationId xmlns:a16="http://schemas.microsoft.com/office/drawing/2014/main" id="{D8C053D1-FE93-4D47-5D9E-26AB3BA2F103}"/>
              </a:ext>
            </a:extLst>
          </p:cNvPr>
          <p:cNvSpPr/>
          <p:nvPr/>
        </p:nvSpPr>
        <p:spPr>
          <a:xfrm>
            <a:off x="2743200" y="270250"/>
            <a:ext cx="3455581" cy="3677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2" name="Picture 1">
            <a:extLst>
              <a:ext uri="{FF2B5EF4-FFF2-40B4-BE49-F238E27FC236}">
                <a16:creationId xmlns:a16="http://schemas.microsoft.com/office/drawing/2014/main" id="{7E51ACF0-C451-8856-B8F8-3660AE4A3950}"/>
              </a:ext>
            </a:extLst>
          </p:cNvPr>
          <p:cNvPicPr>
            <a:picLocks noChangeAspect="1"/>
          </p:cNvPicPr>
          <p:nvPr/>
        </p:nvPicPr>
        <p:blipFill>
          <a:blip r:embed="rId4">
            <a:alphaModFix amt="90000"/>
          </a:blip>
          <a:stretch>
            <a:fillRect/>
          </a:stretch>
        </p:blipFill>
        <p:spPr>
          <a:xfrm>
            <a:off x="1551160" y="1372500"/>
            <a:ext cx="10640840" cy="5474078"/>
          </a:xfrm>
          <a:prstGeom prst="rect">
            <a:avLst/>
          </a:prstGeom>
        </p:spPr>
      </p:pic>
    </p:spTree>
    <p:extLst>
      <p:ext uri="{BB962C8B-B14F-4D97-AF65-F5344CB8AC3E}">
        <p14:creationId xmlns:p14="http://schemas.microsoft.com/office/powerpoint/2010/main" val="12909794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D85D8-A5BE-9495-28F3-C7F7B43EF5D2}"/>
            </a:ext>
          </a:extLst>
        </p:cNvPr>
        <p:cNvGrpSpPr/>
        <p:nvPr/>
      </p:nvGrpSpPr>
      <p:grpSpPr>
        <a:xfrm>
          <a:off x="0" y="0"/>
          <a:ext cx="0" cy="0"/>
          <a:chOff x="0" y="0"/>
          <a:chExt cx="0" cy="0"/>
        </a:xfrm>
      </p:grpSpPr>
      <p:pic>
        <p:nvPicPr>
          <p:cNvPr id="3" name="Picture 2" descr="A map of europe with different colored countries/regions&#10;&#10;AI-generated content may be incorrect.">
            <a:extLst>
              <a:ext uri="{FF2B5EF4-FFF2-40B4-BE49-F238E27FC236}">
                <a16:creationId xmlns:a16="http://schemas.microsoft.com/office/drawing/2014/main" id="{2251684A-F721-B984-1DDB-2227AC3DA8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2148" y="140836"/>
            <a:ext cx="9256949" cy="6576328"/>
          </a:xfrm>
          <a:prstGeom prst="rect">
            <a:avLst/>
          </a:prstGeom>
        </p:spPr>
      </p:pic>
      <p:sp>
        <p:nvSpPr>
          <p:cNvPr id="5" name="Title 4">
            <a:extLst>
              <a:ext uri="{FF2B5EF4-FFF2-40B4-BE49-F238E27FC236}">
                <a16:creationId xmlns:a16="http://schemas.microsoft.com/office/drawing/2014/main" id="{E1DC1487-ADA4-20A2-739D-7CEB04DD2650}"/>
              </a:ext>
            </a:extLst>
          </p:cNvPr>
          <p:cNvSpPr>
            <a:spLocks noGrp="1"/>
          </p:cNvSpPr>
          <p:nvPr>
            <p:ph type="title"/>
          </p:nvPr>
        </p:nvSpPr>
        <p:spPr/>
        <p:txBody>
          <a:bodyPr/>
          <a:lstStyle/>
          <a:p>
            <a:r>
              <a:rPr lang="en-BE" dirty="0"/>
              <a:t>First results</a:t>
            </a:r>
          </a:p>
        </p:txBody>
      </p:sp>
      <p:sp>
        <p:nvSpPr>
          <p:cNvPr id="6" name="Rectangle 5">
            <a:extLst>
              <a:ext uri="{FF2B5EF4-FFF2-40B4-BE49-F238E27FC236}">
                <a16:creationId xmlns:a16="http://schemas.microsoft.com/office/drawing/2014/main" id="{E177E98C-E831-E33A-4317-1F7F0055B9E0}"/>
              </a:ext>
            </a:extLst>
          </p:cNvPr>
          <p:cNvSpPr/>
          <p:nvPr/>
        </p:nvSpPr>
        <p:spPr>
          <a:xfrm>
            <a:off x="2743200" y="270250"/>
            <a:ext cx="3455581" cy="3677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 name="TextBox 1">
            <a:extLst>
              <a:ext uri="{FF2B5EF4-FFF2-40B4-BE49-F238E27FC236}">
                <a16:creationId xmlns:a16="http://schemas.microsoft.com/office/drawing/2014/main" id="{98987A61-71B1-BF55-F288-97C06985830A}"/>
              </a:ext>
            </a:extLst>
          </p:cNvPr>
          <p:cNvSpPr txBox="1"/>
          <p:nvPr/>
        </p:nvSpPr>
        <p:spPr>
          <a:xfrm>
            <a:off x="1857322" y="5657671"/>
            <a:ext cx="2377440" cy="1200329"/>
          </a:xfrm>
          <a:prstGeom prst="rect">
            <a:avLst/>
          </a:prstGeom>
          <a:solidFill>
            <a:schemeClr val="bg1">
              <a:alpha val="67000"/>
            </a:schemeClr>
          </a:solidFill>
        </p:spPr>
        <p:txBody>
          <a:bodyPr wrap="square" rtlCol="0">
            <a:spAutoFit/>
          </a:bodyPr>
          <a:lstStyle/>
          <a:p>
            <a:pPr algn="ctr"/>
            <a:r>
              <a:rPr lang="en-GB" b="1" dirty="0"/>
              <a:t>Coordination complexity exceeds expectations</a:t>
            </a:r>
          </a:p>
          <a:p>
            <a:endParaRPr lang="en-GB" dirty="0"/>
          </a:p>
        </p:txBody>
      </p:sp>
      <p:sp>
        <p:nvSpPr>
          <p:cNvPr id="4" name="TextBox 3">
            <a:extLst>
              <a:ext uri="{FF2B5EF4-FFF2-40B4-BE49-F238E27FC236}">
                <a16:creationId xmlns:a16="http://schemas.microsoft.com/office/drawing/2014/main" id="{06371238-B6C0-A7FA-19B5-6B1D26D6CE34}"/>
              </a:ext>
            </a:extLst>
          </p:cNvPr>
          <p:cNvSpPr txBox="1"/>
          <p:nvPr/>
        </p:nvSpPr>
        <p:spPr>
          <a:xfrm>
            <a:off x="5293360" y="5575814"/>
            <a:ext cx="2377440" cy="1200329"/>
          </a:xfrm>
          <a:prstGeom prst="rect">
            <a:avLst/>
          </a:prstGeom>
          <a:solidFill>
            <a:schemeClr val="bg1">
              <a:alpha val="67000"/>
            </a:schemeClr>
          </a:solidFill>
        </p:spPr>
        <p:txBody>
          <a:bodyPr wrap="square" rtlCol="0">
            <a:spAutoFit/>
          </a:bodyPr>
          <a:lstStyle/>
          <a:p>
            <a:pPr algn="ctr"/>
            <a:r>
              <a:rPr lang="en-GB" b="1" dirty="0"/>
              <a:t>Institutional readiness often lags behind technical capacity</a:t>
            </a:r>
          </a:p>
        </p:txBody>
      </p:sp>
      <p:sp>
        <p:nvSpPr>
          <p:cNvPr id="7" name="TextBox 6">
            <a:extLst>
              <a:ext uri="{FF2B5EF4-FFF2-40B4-BE49-F238E27FC236}">
                <a16:creationId xmlns:a16="http://schemas.microsoft.com/office/drawing/2014/main" id="{D458C112-F84A-1411-B223-115AA5196DF7}"/>
              </a:ext>
            </a:extLst>
          </p:cNvPr>
          <p:cNvSpPr txBox="1"/>
          <p:nvPr/>
        </p:nvSpPr>
        <p:spPr>
          <a:xfrm>
            <a:off x="8423387" y="5564205"/>
            <a:ext cx="2377440" cy="1200329"/>
          </a:xfrm>
          <a:prstGeom prst="rect">
            <a:avLst/>
          </a:prstGeom>
          <a:solidFill>
            <a:schemeClr val="bg1">
              <a:alpha val="67000"/>
            </a:schemeClr>
          </a:solidFill>
        </p:spPr>
        <p:txBody>
          <a:bodyPr wrap="square" rtlCol="0">
            <a:spAutoFit/>
          </a:bodyPr>
          <a:lstStyle/>
          <a:p>
            <a:pPr algn="ctr"/>
            <a:r>
              <a:rPr lang="en-GB" b="1"/>
              <a:t>Knowledge gaps persist despite data availability</a:t>
            </a:r>
          </a:p>
          <a:p>
            <a:pPr algn="ctr"/>
            <a:endParaRPr lang="en-GB"/>
          </a:p>
        </p:txBody>
      </p:sp>
      <p:pic>
        <p:nvPicPr>
          <p:cNvPr id="9" name="Picture 8">
            <a:extLst>
              <a:ext uri="{FF2B5EF4-FFF2-40B4-BE49-F238E27FC236}">
                <a16:creationId xmlns:a16="http://schemas.microsoft.com/office/drawing/2014/main" id="{47D786BB-F4CE-1C6A-D4B4-4BD0E8D226B1}"/>
              </a:ext>
            </a:extLst>
          </p:cNvPr>
          <p:cNvPicPr>
            <a:picLocks noChangeAspect="1"/>
          </p:cNvPicPr>
          <p:nvPr/>
        </p:nvPicPr>
        <p:blipFill>
          <a:blip r:embed="rId4">
            <a:alphaModFix amt="90000"/>
          </a:blip>
          <a:stretch>
            <a:fillRect/>
          </a:stretch>
        </p:blipFill>
        <p:spPr>
          <a:xfrm>
            <a:off x="1407159" y="1487968"/>
            <a:ext cx="9808779" cy="3935401"/>
          </a:xfrm>
          <a:prstGeom prst="rect">
            <a:avLst/>
          </a:prstGeom>
        </p:spPr>
      </p:pic>
    </p:spTree>
    <p:extLst>
      <p:ext uri="{BB962C8B-B14F-4D97-AF65-F5344CB8AC3E}">
        <p14:creationId xmlns:p14="http://schemas.microsoft.com/office/powerpoint/2010/main" val="29426002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9A7F47-6515-8B05-3287-29FA777FA885}"/>
              </a:ext>
            </a:extLst>
          </p:cNvPr>
          <p:cNvSpPr>
            <a:spLocks noGrp="1"/>
          </p:cNvSpPr>
          <p:nvPr>
            <p:ph type="ctrTitle"/>
          </p:nvPr>
        </p:nvSpPr>
        <p:spPr/>
        <p:txBody>
          <a:bodyPr/>
          <a:lstStyle/>
          <a:p>
            <a:r>
              <a:rPr lang="en-US"/>
              <a:t>Thank you!</a:t>
            </a:r>
          </a:p>
        </p:txBody>
      </p:sp>
      <p:sp>
        <p:nvSpPr>
          <p:cNvPr id="3" name="Sous-titre 2">
            <a:extLst>
              <a:ext uri="{FF2B5EF4-FFF2-40B4-BE49-F238E27FC236}">
                <a16:creationId xmlns:a16="http://schemas.microsoft.com/office/drawing/2014/main" id="{EF5F0FF3-3744-ED18-B590-C35615AA29DB}"/>
              </a:ext>
            </a:extLst>
          </p:cNvPr>
          <p:cNvSpPr>
            <a:spLocks noGrp="1"/>
          </p:cNvSpPr>
          <p:nvPr>
            <p:ph type="subTitle" idx="1"/>
          </p:nvPr>
        </p:nvSpPr>
        <p:spPr/>
        <p:txBody>
          <a:bodyPr>
            <a:normAutofit fontScale="92500" lnSpcReduction="10000"/>
          </a:bodyPr>
          <a:lstStyle/>
          <a:p>
            <a:r>
              <a:rPr lang="en-US"/>
              <a:t>Welcome to the Pathways2Resilience community.</a:t>
            </a:r>
          </a:p>
        </p:txBody>
      </p:sp>
    </p:spTree>
    <p:extLst>
      <p:ext uri="{BB962C8B-B14F-4D97-AF65-F5344CB8AC3E}">
        <p14:creationId xmlns:p14="http://schemas.microsoft.com/office/powerpoint/2010/main" val="2535905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9F404-31E3-B83D-2D8F-0C5D47732F84}"/>
            </a:ext>
          </a:extLst>
        </p:cNvPr>
        <p:cNvGrpSpPr/>
        <p:nvPr/>
      </p:nvGrpSpPr>
      <p:grpSpPr>
        <a:xfrm>
          <a:off x="0" y="0"/>
          <a:ext cx="0" cy="0"/>
          <a:chOff x="0" y="0"/>
          <a:chExt cx="0" cy="0"/>
        </a:xfrm>
      </p:grpSpPr>
      <p:pic>
        <p:nvPicPr>
          <p:cNvPr id="3" name="Picture 2" descr="A map of europe with different colored countries/regions&#10;&#10;AI-generated content may be incorrect.">
            <a:extLst>
              <a:ext uri="{FF2B5EF4-FFF2-40B4-BE49-F238E27FC236}">
                <a16:creationId xmlns:a16="http://schemas.microsoft.com/office/drawing/2014/main" id="{E83659F6-7774-0755-DE3B-99B3E342EE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2148" y="140836"/>
            <a:ext cx="9256949" cy="6576328"/>
          </a:xfrm>
          <a:prstGeom prst="rect">
            <a:avLst/>
          </a:prstGeom>
        </p:spPr>
      </p:pic>
      <p:sp>
        <p:nvSpPr>
          <p:cNvPr id="5" name="Title 4">
            <a:extLst>
              <a:ext uri="{FF2B5EF4-FFF2-40B4-BE49-F238E27FC236}">
                <a16:creationId xmlns:a16="http://schemas.microsoft.com/office/drawing/2014/main" id="{6514DA53-E1DB-2625-52D9-F0EF8645499F}"/>
              </a:ext>
            </a:extLst>
          </p:cNvPr>
          <p:cNvSpPr>
            <a:spLocks noGrp="1"/>
          </p:cNvSpPr>
          <p:nvPr>
            <p:ph type="title"/>
          </p:nvPr>
        </p:nvSpPr>
        <p:spPr/>
        <p:txBody>
          <a:bodyPr/>
          <a:lstStyle/>
          <a:p>
            <a:r>
              <a:rPr lang="en-BE" dirty="0"/>
              <a:t>Pathways2Resilience P2R</a:t>
            </a:r>
          </a:p>
        </p:txBody>
      </p:sp>
      <p:sp>
        <p:nvSpPr>
          <p:cNvPr id="6" name="Rectangle 5">
            <a:extLst>
              <a:ext uri="{FF2B5EF4-FFF2-40B4-BE49-F238E27FC236}">
                <a16:creationId xmlns:a16="http://schemas.microsoft.com/office/drawing/2014/main" id="{99373EA4-956D-A6B2-27F1-FDCE3690F2F3}"/>
              </a:ext>
            </a:extLst>
          </p:cNvPr>
          <p:cNvSpPr/>
          <p:nvPr/>
        </p:nvSpPr>
        <p:spPr>
          <a:xfrm>
            <a:off x="2743200" y="270250"/>
            <a:ext cx="3455581" cy="3677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0" name="TextBox 9">
            <a:extLst>
              <a:ext uri="{FF2B5EF4-FFF2-40B4-BE49-F238E27FC236}">
                <a16:creationId xmlns:a16="http://schemas.microsoft.com/office/drawing/2014/main" id="{E40E5394-0A70-2D49-6C8A-4C115782FB92}"/>
              </a:ext>
            </a:extLst>
          </p:cNvPr>
          <p:cNvSpPr txBox="1"/>
          <p:nvPr/>
        </p:nvSpPr>
        <p:spPr>
          <a:xfrm>
            <a:off x="9031703" y="2071801"/>
            <a:ext cx="2887394" cy="646331"/>
          </a:xfrm>
          <a:prstGeom prst="rect">
            <a:avLst/>
          </a:prstGeom>
          <a:noFill/>
        </p:spPr>
        <p:txBody>
          <a:bodyPr wrap="none" rtlCol="0">
            <a:spAutoFit/>
          </a:bodyPr>
          <a:lstStyle/>
          <a:p>
            <a:pPr algn="ctr"/>
            <a:r>
              <a:rPr lang="en-BE" dirty="0"/>
              <a:t>100 regions &amp; communities</a:t>
            </a:r>
          </a:p>
          <a:p>
            <a:pPr algn="ctr"/>
            <a:r>
              <a:rPr lang="en-BE" dirty="0"/>
              <a:t>from 38 countries</a:t>
            </a:r>
          </a:p>
        </p:txBody>
      </p:sp>
      <p:sp>
        <p:nvSpPr>
          <p:cNvPr id="2" name="TextBox 1">
            <a:extLst>
              <a:ext uri="{FF2B5EF4-FFF2-40B4-BE49-F238E27FC236}">
                <a16:creationId xmlns:a16="http://schemas.microsoft.com/office/drawing/2014/main" id="{BEC6E0BE-4190-0B22-5E6D-E653C7BF6D69}"/>
              </a:ext>
            </a:extLst>
          </p:cNvPr>
          <p:cNvSpPr txBox="1"/>
          <p:nvPr/>
        </p:nvSpPr>
        <p:spPr>
          <a:xfrm>
            <a:off x="644383" y="2071801"/>
            <a:ext cx="3789890" cy="3139321"/>
          </a:xfrm>
          <a:prstGeom prst="rect">
            <a:avLst/>
          </a:prstGeom>
          <a:solidFill>
            <a:schemeClr val="bg1">
              <a:alpha val="0"/>
            </a:schemeClr>
          </a:solidFill>
        </p:spPr>
        <p:txBody>
          <a:bodyPr wrap="square" lIns="91440" tIns="45720" rIns="91440" bIns="45720" anchor="t">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Lato"/>
                <a:ea typeface="Lato"/>
                <a:cs typeface="Lato"/>
              </a:rPr>
              <a:t>P2R’s main objective is to </a:t>
            </a:r>
            <a:r>
              <a:rPr kumimoji="0" lang="en-US" sz="1800" b="1" i="0" u="none" strike="noStrike" kern="1200" cap="none" spc="0" normalizeH="0" baseline="0" noProof="0" dirty="0">
                <a:ln>
                  <a:noFill/>
                </a:ln>
                <a:solidFill>
                  <a:prstClr val="black"/>
                </a:solidFill>
                <a:effectLst/>
                <a:uLnTx/>
                <a:uFillTx/>
                <a:latin typeface="Lato"/>
                <a:ea typeface="Lato"/>
                <a:cs typeface="Lato"/>
              </a:rPr>
              <a:t>empower 100 European regions</a:t>
            </a:r>
            <a:r>
              <a:rPr kumimoji="0" lang="en-US" sz="1800" b="0" i="0" u="none" strike="noStrike" kern="1200" cap="none" spc="0" normalizeH="0" baseline="0" noProof="0" dirty="0">
                <a:ln>
                  <a:noFill/>
                </a:ln>
                <a:solidFill>
                  <a:prstClr val="black"/>
                </a:solidFill>
                <a:effectLst/>
                <a:uLnTx/>
                <a:uFillTx/>
                <a:latin typeface="Lato"/>
                <a:ea typeface="Lato"/>
                <a:cs typeface="Lato"/>
              </a:rPr>
              <a:t> and communities </a:t>
            </a:r>
            <a:r>
              <a:rPr kumimoji="0" lang="en-US" sz="1800" b="1" i="0" u="none" strike="noStrike" kern="1200" cap="none" spc="0" normalizeH="0" baseline="0" noProof="0" dirty="0">
                <a:ln>
                  <a:noFill/>
                </a:ln>
                <a:solidFill>
                  <a:prstClr val="black"/>
                </a:solidFill>
                <a:effectLst/>
                <a:uLnTx/>
                <a:uFillTx/>
                <a:latin typeface="Lato"/>
                <a:ea typeface="Lato"/>
                <a:cs typeface="Lato"/>
              </a:rPr>
              <a:t>to </a:t>
            </a:r>
            <a:r>
              <a:rPr kumimoji="0" lang="en-GB" sz="1800" b="1" i="0" u="none" strike="noStrike" kern="1200" cap="none" spc="0" normalizeH="0" baseline="0" noProof="0" dirty="0">
                <a:ln>
                  <a:noFill/>
                </a:ln>
                <a:solidFill>
                  <a:prstClr val="black"/>
                </a:solidFill>
                <a:effectLst/>
                <a:uLnTx/>
                <a:uFillTx/>
                <a:latin typeface="Lato"/>
                <a:ea typeface="Lato"/>
                <a:cs typeface="Lato"/>
              </a:rPr>
              <a:t>formulate pathways to transformative adaptation</a:t>
            </a:r>
            <a:r>
              <a:rPr kumimoji="0" lang="en-GB" sz="1800" b="0" i="0" u="none" strike="noStrike" kern="1200" cap="none" spc="0" normalizeH="0" baseline="0" noProof="0" dirty="0">
                <a:ln>
                  <a:noFill/>
                </a:ln>
                <a:solidFill>
                  <a:prstClr val="black"/>
                </a:solidFill>
                <a:effectLst/>
                <a:uLnTx/>
                <a:uFillTx/>
                <a:latin typeface="Lato"/>
                <a:ea typeface="Lato"/>
                <a:cs typeface="Lato"/>
              </a:rPr>
              <a:t> </a:t>
            </a:r>
          </a:p>
          <a:p>
            <a:pPr marL="742950" marR="0" lvl="1"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Lato"/>
                <a:ea typeface="Lato"/>
                <a:cs typeface="Lato"/>
              </a:rPr>
              <a:t>climate resilient strategies, action plans, and investment plans</a:t>
            </a:r>
          </a:p>
          <a:p>
            <a:pPr marL="742950" marR="0" lvl="1"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7030A0"/>
                </a:solidFill>
                <a:effectLst/>
                <a:uLnTx/>
                <a:uFillTx/>
                <a:latin typeface="Lato"/>
                <a:ea typeface="Lato"/>
                <a:cs typeface="Lato"/>
              </a:rPr>
              <a:t>capacity and capabilities </a:t>
            </a:r>
            <a:r>
              <a:rPr kumimoji="0" lang="en-US" sz="1800" b="0" i="0" u="none" strike="noStrike" kern="1200" cap="none" spc="0" normalizeH="0" baseline="0" noProof="0" dirty="0">
                <a:ln>
                  <a:noFill/>
                </a:ln>
                <a:solidFill>
                  <a:prstClr val="black"/>
                </a:solidFill>
                <a:effectLst/>
                <a:uLnTx/>
                <a:uFillTx/>
                <a:latin typeface="Lato"/>
                <a:ea typeface="Lato"/>
                <a:cs typeface="Lato"/>
              </a:rPr>
              <a:t>to lead the transition to climate resilience</a:t>
            </a:r>
          </a:p>
        </p:txBody>
      </p:sp>
      <p:pic>
        <p:nvPicPr>
          <p:cNvPr id="4" name="Picture 3" descr="A picture containing graphical user interface&#10;&#10;Description automatically generated">
            <a:extLst>
              <a:ext uri="{FF2B5EF4-FFF2-40B4-BE49-F238E27FC236}">
                <a16:creationId xmlns:a16="http://schemas.microsoft.com/office/drawing/2014/main" id="{3B71AA16-2A54-A66E-06AA-CD7F432EAB1B}"/>
              </a:ext>
            </a:extLst>
          </p:cNvPr>
          <p:cNvPicPr>
            <a:picLocks noChangeAspect="1"/>
          </p:cNvPicPr>
          <p:nvPr/>
        </p:nvPicPr>
        <p:blipFill>
          <a:blip r:embed="rId4">
            <a:alphaModFix amt="73000"/>
          </a:blip>
          <a:stretch>
            <a:fillRect/>
          </a:stretch>
        </p:blipFill>
        <p:spPr>
          <a:xfrm>
            <a:off x="644383" y="5388471"/>
            <a:ext cx="2487242" cy="1151343"/>
          </a:xfrm>
          <a:prstGeom prst="rect">
            <a:avLst/>
          </a:prstGeom>
        </p:spPr>
      </p:pic>
    </p:spTree>
    <p:extLst>
      <p:ext uri="{BB962C8B-B14F-4D97-AF65-F5344CB8AC3E}">
        <p14:creationId xmlns:p14="http://schemas.microsoft.com/office/powerpoint/2010/main" val="376800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5180E-D1EE-4410-4E67-34AEF398B5C5}"/>
            </a:ext>
          </a:extLst>
        </p:cNvPr>
        <p:cNvGrpSpPr/>
        <p:nvPr/>
      </p:nvGrpSpPr>
      <p:grpSpPr>
        <a:xfrm>
          <a:off x="0" y="0"/>
          <a:ext cx="0" cy="0"/>
          <a:chOff x="0" y="0"/>
          <a:chExt cx="0" cy="0"/>
        </a:xfrm>
      </p:grpSpPr>
      <p:pic>
        <p:nvPicPr>
          <p:cNvPr id="3" name="Picture 2" descr="A map of europe with different colored countries/regions&#10;&#10;AI-generated content may be incorrect.">
            <a:extLst>
              <a:ext uri="{FF2B5EF4-FFF2-40B4-BE49-F238E27FC236}">
                <a16:creationId xmlns:a16="http://schemas.microsoft.com/office/drawing/2014/main" id="{92FD1561-28DA-4929-D2C6-4E624CD36F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2148" y="140836"/>
            <a:ext cx="9256949" cy="6576328"/>
          </a:xfrm>
          <a:prstGeom prst="rect">
            <a:avLst/>
          </a:prstGeom>
        </p:spPr>
      </p:pic>
      <p:sp>
        <p:nvSpPr>
          <p:cNvPr id="5" name="Title 4">
            <a:extLst>
              <a:ext uri="{FF2B5EF4-FFF2-40B4-BE49-F238E27FC236}">
                <a16:creationId xmlns:a16="http://schemas.microsoft.com/office/drawing/2014/main" id="{2C7353FA-A3B9-5228-07FF-324BFE32A31B}"/>
              </a:ext>
            </a:extLst>
          </p:cNvPr>
          <p:cNvSpPr>
            <a:spLocks noGrp="1"/>
          </p:cNvSpPr>
          <p:nvPr>
            <p:ph type="title"/>
          </p:nvPr>
        </p:nvSpPr>
        <p:spPr/>
        <p:txBody>
          <a:bodyPr/>
          <a:lstStyle/>
          <a:p>
            <a:r>
              <a:rPr lang="en-BE" dirty="0"/>
              <a:t>Transformative Adaptation</a:t>
            </a:r>
          </a:p>
        </p:txBody>
      </p:sp>
      <p:sp>
        <p:nvSpPr>
          <p:cNvPr id="6" name="Rectangle 5">
            <a:extLst>
              <a:ext uri="{FF2B5EF4-FFF2-40B4-BE49-F238E27FC236}">
                <a16:creationId xmlns:a16="http://schemas.microsoft.com/office/drawing/2014/main" id="{0ACCD931-D960-8639-5D66-78B515B928B9}"/>
              </a:ext>
            </a:extLst>
          </p:cNvPr>
          <p:cNvSpPr/>
          <p:nvPr/>
        </p:nvSpPr>
        <p:spPr>
          <a:xfrm>
            <a:off x="2743200" y="270250"/>
            <a:ext cx="3455581" cy="3677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2" name="Picture 1">
            <a:extLst>
              <a:ext uri="{FF2B5EF4-FFF2-40B4-BE49-F238E27FC236}">
                <a16:creationId xmlns:a16="http://schemas.microsoft.com/office/drawing/2014/main" id="{87700C91-8B55-690B-F8F1-E49F2E1F5703}"/>
              </a:ext>
            </a:extLst>
          </p:cNvPr>
          <p:cNvPicPr>
            <a:picLocks noChangeAspect="1"/>
          </p:cNvPicPr>
          <p:nvPr/>
        </p:nvPicPr>
        <p:blipFill>
          <a:blip r:embed="rId4">
            <a:alphaModFix amt="95000"/>
          </a:blip>
          <a:srcRect t="8847" b="2862"/>
          <a:stretch>
            <a:fillRect/>
          </a:stretch>
        </p:blipFill>
        <p:spPr>
          <a:xfrm>
            <a:off x="1551160" y="1227737"/>
            <a:ext cx="8541152" cy="4992310"/>
          </a:xfrm>
          <a:prstGeom prst="rect">
            <a:avLst/>
          </a:prstGeom>
        </p:spPr>
      </p:pic>
      <p:sp>
        <p:nvSpPr>
          <p:cNvPr id="7" name="TextBox 6">
            <a:extLst>
              <a:ext uri="{FF2B5EF4-FFF2-40B4-BE49-F238E27FC236}">
                <a16:creationId xmlns:a16="http://schemas.microsoft.com/office/drawing/2014/main" id="{A261CD26-8FCE-2160-71A5-64420F4EFB94}"/>
              </a:ext>
            </a:extLst>
          </p:cNvPr>
          <p:cNvSpPr txBox="1"/>
          <p:nvPr/>
        </p:nvSpPr>
        <p:spPr>
          <a:xfrm>
            <a:off x="2099733" y="6283939"/>
            <a:ext cx="7992533" cy="369332"/>
          </a:xfrm>
          <a:prstGeom prst="rect">
            <a:avLst/>
          </a:prstGeom>
          <a:solidFill>
            <a:srgbClr val="FFFFFF">
              <a:alpha val="45000"/>
            </a:srgbClr>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effectLst/>
                <a:uLnTx/>
                <a:uFillTx/>
                <a:latin typeface="Lato"/>
                <a:ea typeface="+mn-ea"/>
                <a:cs typeface="+mn-cs"/>
              </a:rPr>
              <a:t>Adapted from European Commission Joint Research Centre: Manca, </a:t>
            </a:r>
            <a:r>
              <a:rPr kumimoji="0" lang="en-GB" sz="1200" b="0" i="0" u="none" strike="noStrike" kern="1200" cap="none" spc="0" normalizeH="0" baseline="0" noProof="0" dirty="0" err="1">
                <a:ln>
                  <a:noFill/>
                </a:ln>
                <a:effectLst/>
                <a:uLnTx/>
                <a:uFillTx/>
                <a:latin typeface="Lato"/>
                <a:ea typeface="+mn-ea"/>
                <a:cs typeface="+mn-cs"/>
              </a:rPr>
              <a:t>Benczur</a:t>
            </a:r>
            <a:r>
              <a:rPr kumimoji="0" lang="en-GB" sz="1200" b="0" i="0" u="none" strike="noStrike" kern="1200" cap="none" spc="0" normalizeH="0" baseline="0" noProof="0" dirty="0">
                <a:ln>
                  <a:noFill/>
                </a:ln>
                <a:effectLst/>
                <a:uLnTx/>
                <a:uFillTx/>
                <a:latin typeface="Lato"/>
                <a:ea typeface="+mn-ea"/>
                <a:cs typeface="+mn-cs"/>
              </a:rPr>
              <a:t> and Giovannini, </a:t>
            </a:r>
            <a:r>
              <a:rPr kumimoji="0" lang="en-GB" sz="1200" b="1" i="0" u="none" strike="noStrike" kern="1200" cap="none" spc="0" normalizeH="0" baseline="0" noProof="0" dirty="0">
                <a:ln>
                  <a:noFill/>
                </a:ln>
                <a:effectLst/>
                <a:uLnTx/>
                <a:uFillTx/>
                <a:latin typeface="Lato"/>
                <a:ea typeface="+mn-ea"/>
                <a:cs typeface="+mn-cs"/>
              </a:rPr>
              <a:t>Building a scientific narrative towards a more resilient EU society</a:t>
            </a:r>
            <a:r>
              <a:rPr kumimoji="0" lang="en-GB" sz="1200" b="0" i="0" u="none" strike="noStrike" kern="1200" cap="none" spc="0" normalizeH="0" baseline="0" noProof="0" dirty="0">
                <a:ln>
                  <a:noFill/>
                </a:ln>
                <a:effectLst/>
                <a:uLnTx/>
                <a:uFillTx/>
                <a:latin typeface="Lato"/>
                <a:ea typeface="+mn-ea"/>
                <a:cs typeface="+mn-cs"/>
              </a:rPr>
              <a:t>, Part 1: a conceptual framework, EUR 28548 EN, doi:10.2760/635528 </a:t>
            </a:r>
          </a:p>
        </p:txBody>
      </p:sp>
    </p:spTree>
    <p:extLst>
      <p:ext uri="{BB962C8B-B14F-4D97-AF65-F5344CB8AC3E}">
        <p14:creationId xmlns:p14="http://schemas.microsoft.com/office/powerpoint/2010/main" val="22327435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C8DDF-9425-0A16-34C4-ED3A8A5BF145}"/>
            </a:ext>
          </a:extLst>
        </p:cNvPr>
        <p:cNvGrpSpPr/>
        <p:nvPr/>
      </p:nvGrpSpPr>
      <p:grpSpPr>
        <a:xfrm>
          <a:off x="0" y="0"/>
          <a:ext cx="0" cy="0"/>
          <a:chOff x="0" y="0"/>
          <a:chExt cx="0" cy="0"/>
        </a:xfrm>
      </p:grpSpPr>
      <p:pic>
        <p:nvPicPr>
          <p:cNvPr id="3" name="Picture 2" descr="A map of europe with different colored countries/regions&#10;&#10;AI-generated content may be incorrect.">
            <a:extLst>
              <a:ext uri="{FF2B5EF4-FFF2-40B4-BE49-F238E27FC236}">
                <a16:creationId xmlns:a16="http://schemas.microsoft.com/office/drawing/2014/main" id="{32CF6664-9BA8-57BE-8E39-68518A68F3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2148" y="140836"/>
            <a:ext cx="9256949" cy="6576328"/>
          </a:xfrm>
          <a:prstGeom prst="rect">
            <a:avLst/>
          </a:prstGeom>
        </p:spPr>
      </p:pic>
      <p:sp>
        <p:nvSpPr>
          <p:cNvPr id="5" name="Title 4">
            <a:extLst>
              <a:ext uri="{FF2B5EF4-FFF2-40B4-BE49-F238E27FC236}">
                <a16:creationId xmlns:a16="http://schemas.microsoft.com/office/drawing/2014/main" id="{B0965D49-A045-3FB5-26C8-F050AF018F01}"/>
              </a:ext>
            </a:extLst>
          </p:cNvPr>
          <p:cNvSpPr>
            <a:spLocks noGrp="1"/>
          </p:cNvSpPr>
          <p:nvPr>
            <p:ph type="title"/>
          </p:nvPr>
        </p:nvSpPr>
        <p:spPr/>
        <p:txBody>
          <a:bodyPr/>
          <a:lstStyle/>
          <a:p>
            <a:r>
              <a:rPr lang="en-BE" dirty="0"/>
              <a:t>Regional Resilience Journey RRJ</a:t>
            </a:r>
          </a:p>
        </p:txBody>
      </p:sp>
      <p:sp>
        <p:nvSpPr>
          <p:cNvPr id="6" name="Rectangle 5">
            <a:extLst>
              <a:ext uri="{FF2B5EF4-FFF2-40B4-BE49-F238E27FC236}">
                <a16:creationId xmlns:a16="http://schemas.microsoft.com/office/drawing/2014/main" id="{4839DA66-F4FA-29A0-BC9D-61CC76414086}"/>
              </a:ext>
            </a:extLst>
          </p:cNvPr>
          <p:cNvSpPr/>
          <p:nvPr/>
        </p:nvSpPr>
        <p:spPr>
          <a:xfrm>
            <a:off x="2743200" y="270250"/>
            <a:ext cx="3455581" cy="3677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2" name="Picture 1" descr="A diagram of a diagram&#10;&#10;AI-generated content may be incorrect.">
            <a:extLst>
              <a:ext uri="{FF2B5EF4-FFF2-40B4-BE49-F238E27FC236}">
                <a16:creationId xmlns:a16="http://schemas.microsoft.com/office/drawing/2014/main" id="{FD47223C-7CDC-DEE3-E750-7E4BA4E65977}"/>
              </a:ext>
            </a:extLst>
          </p:cNvPr>
          <p:cNvPicPr>
            <a:picLocks noChangeAspect="1"/>
          </p:cNvPicPr>
          <p:nvPr/>
        </p:nvPicPr>
        <p:blipFill>
          <a:blip r:embed="rId4">
            <a:alphaModFix/>
          </a:blip>
          <a:stretch>
            <a:fillRect/>
          </a:stretch>
        </p:blipFill>
        <p:spPr>
          <a:xfrm>
            <a:off x="116475" y="1848605"/>
            <a:ext cx="4324218" cy="4324218"/>
          </a:xfrm>
          <a:prstGeom prst="rect">
            <a:avLst/>
          </a:prstGeom>
        </p:spPr>
      </p:pic>
      <p:pic>
        <p:nvPicPr>
          <p:cNvPr id="7" name="Picture 6" descr="A diagram of a process&#10;&#10;AI-generated content may be incorrect.">
            <a:extLst>
              <a:ext uri="{FF2B5EF4-FFF2-40B4-BE49-F238E27FC236}">
                <a16:creationId xmlns:a16="http://schemas.microsoft.com/office/drawing/2014/main" id="{531CA406-7D86-4352-7668-339CD98E4932}"/>
              </a:ext>
            </a:extLst>
          </p:cNvPr>
          <p:cNvPicPr>
            <a:picLocks noChangeAspect="1"/>
          </p:cNvPicPr>
          <p:nvPr/>
        </p:nvPicPr>
        <p:blipFill>
          <a:blip r:embed="rId5">
            <a:alphaModFix/>
            <a:extLst>
              <a:ext uri="{28A0092B-C50C-407E-A947-70E740481C1C}">
                <a14:useLocalDpi xmlns:a14="http://schemas.microsoft.com/office/drawing/2010/main" val="0"/>
              </a:ext>
            </a:extLst>
          </a:blip>
          <a:srcRect b="8149"/>
          <a:stretch>
            <a:fillRect/>
          </a:stretch>
        </p:blipFill>
        <p:spPr>
          <a:xfrm>
            <a:off x="4470990" y="1667435"/>
            <a:ext cx="7644292" cy="4490372"/>
          </a:xfrm>
          <a:prstGeom prst="rect">
            <a:avLst/>
          </a:prstGeom>
        </p:spPr>
      </p:pic>
    </p:spTree>
    <p:extLst>
      <p:ext uri="{BB962C8B-B14F-4D97-AF65-F5344CB8AC3E}">
        <p14:creationId xmlns:p14="http://schemas.microsoft.com/office/powerpoint/2010/main" val="2183534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1F627-E154-2D63-1E18-2FFC6F9AE6B3}"/>
            </a:ext>
          </a:extLst>
        </p:cNvPr>
        <p:cNvGrpSpPr/>
        <p:nvPr/>
      </p:nvGrpSpPr>
      <p:grpSpPr>
        <a:xfrm>
          <a:off x="0" y="0"/>
          <a:ext cx="0" cy="0"/>
          <a:chOff x="0" y="0"/>
          <a:chExt cx="0" cy="0"/>
        </a:xfrm>
      </p:grpSpPr>
      <p:pic>
        <p:nvPicPr>
          <p:cNvPr id="3" name="Picture 2" descr="A map of europe with different colored countries/regions&#10;&#10;AI-generated content may be incorrect.">
            <a:extLst>
              <a:ext uri="{FF2B5EF4-FFF2-40B4-BE49-F238E27FC236}">
                <a16:creationId xmlns:a16="http://schemas.microsoft.com/office/drawing/2014/main" id="{D649233E-BD6D-7FBB-FA21-DB078ACF47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2148" y="140836"/>
            <a:ext cx="9256949" cy="6576328"/>
          </a:xfrm>
          <a:prstGeom prst="rect">
            <a:avLst/>
          </a:prstGeom>
        </p:spPr>
      </p:pic>
      <p:sp>
        <p:nvSpPr>
          <p:cNvPr id="5" name="Title 4">
            <a:extLst>
              <a:ext uri="{FF2B5EF4-FFF2-40B4-BE49-F238E27FC236}">
                <a16:creationId xmlns:a16="http://schemas.microsoft.com/office/drawing/2014/main" id="{6100BB5B-DC21-BBE9-6BE5-5296E2CBEB6A}"/>
              </a:ext>
            </a:extLst>
          </p:cNvPr>
          <p:cNvSpPr>
            <a:spLocks noGrp="1"/>
          </p:cNvSpPr>
          <p:nvPr>
            <p:ph type="title"/>
          </p:nvPr>
        </p:nvSpPr>
        <p:spPr/>
        <p:txBody>
          <a:bodyPr/>
          <a:lstStyle/>
          <a:p>
            <a:r>
              <a:rPr lang="en-GB" dirty="0"/>
              <a:t>Adaptation Investment Cycle</a:t>
            </a:r>
            <a:endParaRPr lang="en-BE" dirty="0"/>
          </a:p>
        </p:txBody>
      </p:sp>
      <p:sp>
        <p:nvSpPr>
          <p:cNvPr id="6" name="Rectangle 5">
            <a:extLst>
              <a:ext uri="{FF2B5EF4-FFF2-40B4-BE49-F238E27FC236}">
                <a16:creationId xmlns:a16="http://schemas.microsoft.com/office/drawing/2014/main" id="{FB67A279-0C3F-3D85-F62C-69731269BC18}"/>
              </a:ext>
            </a:extLst>
          </p:cNvPr>
          <p:cNvSpPr/>
          <p:nvPr/>
        </p:nvSpPr>
        <p:spPr>
          <a:xfrm>
            <a:off x="2743200" y="270250"/>
            <a:ext cx="3455581" cy="3677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2" name="Picture 1" descr="A diagram of a diagram&#10;&#10;AI-generated content may be incorrect.">
            <a:extLst>
              <a:ext uri="{FF2B5EF4-FFF2-40B4-BE49-F238E27FC236}">
                <a16:creationId xmlns:a16="http://schemas.microsoft.com/office/drawing/2014/main" id="{594B4A19-5EDE-B16D-6022-3B8D15C0349A}"/>
              </a:ext>
            </a:extLst>
          </p:cNvPr>
          <p:cNvPicPr>
            <a:picLocks noChangeAspect="1"/>
          </p:cNvPicPr>
          <p:nvPr/>
        </p:nvPicPr>
        <p:blipFill>
          <a:blip r:embed="rId4">
            <a:alphaModFix/>
          </a:blip>
          <a:stretch>
            <a:fillRect/>
          </a:stretch>
        </p:blipFill>
        <p:spPr>
          <a:xfrm>
            <a:off x="116475" y="1848605"/>
            <a:ext cx="4324218" cy="4324218"/>
          </a:xfrm>
          <a:prstGeom prst="rect">
            <a:avLst/>
          </a:prstGeom>
        </p:spPr>
      </p:pic>
      <p:pic>
        <p:nvPicPr>
          <p:cNvPr id="7" name="Picture 6" descr="A diagram of a process&#10;&#10;AI-generated content may be incorrect.">
            <a:extLst>
              <a:ext uri="{FF2B5EF4-FFF2-40B4-BE49-F238E27FC236}">
                <a16:creationId xmlns:a16="http://schemas.microsoft.com/office/drawing/2014/main" id="{E0AEEACD-C035-7A96-00CC-560D3655069D}"/>
              </a:ext>
            </a:extLst>
          </p:cNvPr>
          <p:cNvPicPr>
            <a:picLocks noChangeAspect="1"/>
          </p:cNvPicPr>
          <p:nvPr/>
        </p:nvPicPr>
        <p:blipFill>
          <a:blip r:embed="rId5">
            <a:alphaModFix/>
            <a:extLst>
              <a:ext uri="{28A0092B-C50C-407E-A947-70E740481C1C}">
                <a14:useLocalDpi xmlns:a14="http://schemas.microsoft.com/office/drawing/2010/main" val="0"/>
              </a:ext>
            </a:extLst>
          </a:blip>
          <a:srcRect b="8149"/>
          <a:stretch>
            <a:fillRect/>
          </a:stretch>
        </p:blipFill>
        <p:spPr>
          <a:xfrm>
            <a:off x="4470990" y="1667435"/>
            <a:ext cx="7644292" cy="4490372"/>
          </a:xfrm>
          <a:prstGeom prst="rect">
            <a:avLst/>
          </a:prstGeom>
        </p:spPr>
      </p:pic>
      <p:sp>
        <p:nvSpPr>
          <p:cNvPr id="4" name="Rectangle 3">
            <a:extLst>
              <a:ext uri="{FF2B5EF4-FFF2-40B4-BE49-F238E27FC236}">
                <a16:creationId xmlns:a16="http://schemas.microsoft.com/office/drawing/2014/main" id="{7412BD0E-71A3-9B5A-C398-63D85F9A9F0B}"/>
              </a:ext>
            </a:extLst>
          </p:cNvPr>
          <p:cNvSpPr/>
          <p:nvPr/>
        </p:nvSpPr>
        <p:spPr>
          <a:xfrm>
            <a:off x="10448357" y="5093497"/>
            <a:ext cx="1501037" cy="987778"/>
          </a:xfrm>
          <a:prstGeom prst="rect">
            <a:avLst/>
          </a:prstGeom>
          <a:noFill/>
          <a:ln w="47625">
            <a:solidFill>
              <a:srgbClr val="ED32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8" name="Picture 7">
            <a:extLst>
              <a:ext uri="{FF2B5EF4-FFF2-40B4-BE49-F238E27FC236}">
                <a16:creationId xmlns:a16="http://schemas.microsoft.com/office/drawing/2014/main" id="{CF991E03-B1C3-C2B8-16E0-AA1D1268E11B}"/>
              </a:ext>
            </a:extLst>
          </p:cNvPr>
          <p:cNvPicPr>
            <a:picLocks noChangeAspect="1"/>
          </p:cNvPicPr>
          <p:nvPr/>
        </p:nvPicPr>
        <p:blipFill>
          <a:blip r:embed="rId6">
            <a:alphaModFix/>
          </a:blip>
          <a:stretch>
            <a:fillRect/>
          </a:stretch>
        </p:blipFill>
        <p:spPr>
          <a:xfrm>
            <a:off x="4470990" y="1560965"/>
            <a:ext cx="5059181" cy="3251014"/>
          </a:xfrm>
          <a:prstGeom prst="rect">
            <a:avLst/>
          </a:prstGeom>
          <a:solidFill>
            <a:srgbClr val="FFFFFF"/>
          </a:solidFill>
        </p:spPr>
      </p:pic>
    </p:spTree>
    <p:extLst>
      <p:ext uri="{BB962C8B-B14F-4D97-AF65-F5344CB8AC3E}">
        <p14:creationId xmlns:p14="http://schemas.microsoft.com/office/powerpoint/2010/main" val="20191423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E357A-4807-A46C-204A-FD40BCA6A855}"/>
            </a:ext>
          </a:extLst>
        </p:cNvPr>
        <p:cNvGrpSpPr/>
        <p:nvPr/>
      </p:nvGrpSpPr>
      <p:grpSpPr>
        <a:xfrm>
          <a:off x="0" y="0"/>
          <a:ext cx="0" cy="0"/>
          <a:chOff x="0" y="0"/>
          <a:chExt cx="0" cy="0"/>
        </a:xfrm>
      </p:grpSpPr>
      <p:pic>
        <p:nvPicPr>
          <p:cNvPr id="3" name="Picture 2" descr="A map of europe with different colored countries/regions&#10;&#10;AI-generated content may be incorrect.">
            <a:extLst>
              <a:ext uri="{FF2B5EF4-FFF2-40B4-BE49-F238E27FC236}">
                <a16:creationId xmlns:a16="http://schemas.microsoft.com/office/drawing/2014/main" id="{93D67164-40B7-458E-481D-E07A473E7D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2148" y="140836"/>
            <a:ext cx="9256949" cy="6576328"/>
          </a:xfrm>
          <a:prstGeom prst="rect">
            <a:avLst/>
          </a:prstGeom>
        </p:spPr>
      </p:pic>
      <p:sp>
        <p:nvSpPr>
          <p:cNvPr id="5" name="Title 4">
            <a:extLst>
              <a:ext uri="{FF2B5EF4-FFF2-40B4-BE49-F238E27FC236}">
                <a16:creationId xmlns:a16="http://schemas.microsoft.com/office/drawing/2014/main" id="{F3D6364B-EB9B-DEE9-7D22-8647161BE80D}"/>
              </a:ext>
            </a:extLst>
          </p:cNvPr>
          <p:cNvSpPr>
            <a:spLocks noGrp="1"/>
          </p:cNvSpPr>
          <p:nvPr>
            <p:ph type="title"/>
          </p:nvPr>
        </p:nvSpPr>
        <p:spPr/>
        <p:txBody>
          <a:bodyPr/>
          <a:lstStyle/>
          <a:p>
            <a:r>
              <a:rPr lang="en-BE"/>
              <a:t>P2R Programme</a:t>
            </a:r>
          </a:p>
        </p:txBody>
      </p:sp>
      <p:sp>
        <p:nvSpPr>
          <p:cNvPr id="6" name="Rectangle 5">
            <a:extLst>
              <a:ext uri="{FF2B5EF4-FFF2-40B4-BE49-F238E27FC236}">
                <a16:creationId xmlns:a16="http://schemas.microsoft.com/office/drawing/2014/main" id="{A1D52BF6-08FF-C02A-9F4F-B1AAAD72753A}"/>
              </a:ext>
            </a:extLst>
          </p:cNvPr>
          <p:cNvSpPr/>
          <p:nvPr/>
        </p:nvSpPr>
        <p:spPr>
          <a:xfrm>
            <a:off x="2743200" y="270250"/>
            <a:ext cx="3455581" cy="3677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4" name="Picture 3">
            <a:extLst>
              <a:ext uri="{FF2B5EF4-FFF2-40B4-BE49-F238E27FC236}">
                <a16:creationId xmlns:a16="http://schemas.microsoft.com/office/drawing/2014/main" id="{413241C7-AD73-3C13-3341-E40E0A06928D}"/>
              </a:ext>
            </a:extLst>
          </p:cNvPr>
          <p:cNvPicPr>
            <a:picLocks noChangeAspect="1"/>
          </p:cNvPicPr>
          <p:nvPr/>
        </p:nvPicPr>
        <p:blipFill>
          <a:blip r:embed="rId4">
            <a:alphaModFix amt="87000"/>
          </a:blip>
          <a:stretch>
            <a:fillRect/>
          </a:stretch>
        </p:blipFill>
        <p:spPr>
          <a:xfrm>
            <a:off x="7064188" y="2032134"/>
            <a:ext cx="5127812" cy="4119062"/>
          </a:xfrm>
          <a:prstGeom prst="rect">
            <a:avLst/>
          </a:prstGeom>
        </p:spPr>
      </p:pic>
      <p:pic>
        <p:nvPicPr>
          <p:cNvPr id="8" name="Picture 2">
            <a:extLst>
              <a:ext uri="{FF2B5EF4-FFF2-40B4-BE49-F238E27FC236}">
                <a16:creationId xmlns:a16="http://schemas.microsoft.com/office/drawing/2014/main" id="{4318955E-EE9B-29E1-AC3A-8719E67974F0}"/>
              </a:ext>
            </a:extLst>
          </p:cNvPr>
          <p:cNvPicPr>
            <a:picLocks noChangeAspect="1" noChangeArrowheads="1"/>
          </p:cNvPicPr>
          <p:nvPr/>
        </p:nvPicPr>
        <p:blipFill>
          <a:blip r:embed="rId5">
            <a:alphaModFix amt="78000"/>
            <a:extLst>
              <a:ext uri="{28A0092B-C50C-407E-A947-70E740481C1C}">
                <a14:useLocalDpi xmlns:a14="http://schemas.microsoft.com/office/drawing/2010/main" val="0"/>
              </a:ext>
            </a:extLst>
          </a:blip>
          <a:srcRect t="5337" r="-699" b="8330"/>
          <a:stretch>
            <a:fillRect/>
          </a:stretch>
        </p:blipFill>
        <p:spPr bwMode="auto">
          <a:xfrm>
            <a:off x="862952" y="1923929"/>
            <a:ext cx="6200457" cy="4335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81660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2642E-339C-B270-916C-E5027EE9D591}"/>
            </a:ext>
          </a:extLst>
        </p:cNvPr>
        <p:cNvGrpSpPr/>
        <p:nvPr/>
      </p:nvGrpSpPr>
      <p:grpSpPr>
        <a:xfrm>
          <a:off x="0" y="0"/>
          <a:ext cx="0" cy="0"/>
          <a:chOff x="0" y="0"/>
          <a:chExt cx="0" cy="0"/>
        </a:xfrm>
      </p:grpSpPr>
      <p:pic>
        <p:nvPicPr>
          <p:cNvPr id="3" name="Picture 2" descr="A map of europe with different colored countries/regions&#10;&#10;AI-generated content may be incorrect.">
            <a:extLst>
              <a:ext uri="{FF2B5EF4-FFF2-40B4-BE49-F238E27FC236}">
                <a16:creationId xmlns:a16="http://schemas.microsoft.com/office/drawing/2014/main" id="{DD5CF871-5EFE-84C8-3811-36B1E5600C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2148" y="140836"/>
            <a:ext cx="9256949" cy="6576328"/>
          </a:xfrm>
          <a:prstGeom prst="rect">
            <a:avLst/>
          </a:prstGeom>
        </p:spPr>
      </p:pic>
      <p:sp>
        <p:nvSpPr>
          <p:cNvPr id="5" name="Title 4">
            <a:extLst>
              <a:ext uri="{FF2B5EF4-FFF2-40B4-BE49-F238E27FC236}">
                <a16:creationId xmlns:a16="http://schemas.microsoft.com/office/drawing/2014/main" id="{48E536F3-F92A-8C42-F6C9-CD9AEE98D9F2}"/>
              </a:ext>
            </a:extLst>
          </p:cNvPr>
          <p:cNvSpPr>
            <a:spLocks noGrp="1"/>
          </p:cNvSpPr>
          <p:nvPr>
            <p:ph type="title"/>
          </p:nvPr>
        </p:nvSpPr>
        <p:spPr/>
        <p:txBody>
          <a:bodyPr/>
          <a:lstStyle/>
          <a:p>
            <a:r>
              <a:rPr lang="en-BE" dirty="0"/>
              <a:t>Resilience Capacities</a:t>
            </a:r>
          </a:p>
        </p:txBody>
      </p:sp>
      <p:sp>
        <p:nvSpPr>
          <p:cNvPr id="6" name="Rectangle 5">
            <a:extLst>
              <a:ext uri="{FF2B5EF4-FFF2-40B4-BE49-F238E27FC236}">
                <a16:creationId xmlns:a16="http://schemas.microsoft.com/office/drawing/2014/main" id="{01DB591F-C9B1-1EAB-1076-0444381FAA9B}"/>
              </a:ext>
            </a:extLst>
          </p:cNvPr>
          <p:cNvSpPr/>
          <p:nvPr/>
        </p:nvSpPr>
        <p:spPr>
          <a:xfrm>
            <a:off x="2743200" y="270250"/>
            <a:ext cx="3455581" cy="3677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10" name="Picture 9" descr="A screenshot of a computer&#10;&#10;AI-generated content may be incorrect.">
            <a:extLst>
              <a:ext uri="{FF2B5EF4-FFF2-40B4-BE49-F238E27FC236}">
                <a16:creationId xmlns:a16="http://schemas.microsoft.com/office/drawing/2014/main" id="{AFD4D4D0-70D9-3AF0-AC6B-CF0694F70CD9}"/>
              </a:ext>
            </a:extLst>
          </p:cNvPr>
          <p:cNvPicPr>
            <a:picLocks noChangeAspect="1"/>
          </p:cNvPicPr>
          <p:nvPr/>
        </p:nvPicPr>
        <p:blipFill>
          <a:blip r:embed="rId4"/>
          <a:stretch>
            <a:fillRect/>
          </a:stretch>
        </p:blipFill>
        <p:spPr>
          <a:xfrm>
            <a:off x="2745375" y="1313800"/>
            <a:ext cx="6906811" cy="5403364"/>
          </a:xfrm>
          <a:prstGeom prst="rect">
            <a:avLst/>
          </a:prstGeom>
        </p:spPr>
      </p:pic>
    </p:spTree>
    <p:extLst>
      <p:ext uri="{BB962C8B-B14F-4D97-AF65-F5344CB8AC3E}">
        <p14:creationId xmlns:p14="http://schemas.microsoft.com/office/powerpoint/2010/main" val="25654729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B7721-3AE1-6079-B7F1-B35C185399F1}"/>
            </a:ext>
          </a:extLst>
        </p:cNvPr>
        <p:cNvGrpSpPr/>
        <p:nvPr/>
      </p:nvGrpSpPr>
      <p:grpSpPr>
        <a:xfrm>
          <a:off x="0" y="0"/>
          <a:ext cx="0" cy="0"/>
          <a:chOff x="0" y="0"/>
          <a:chExt cx="0" cy="0"/>
        </a:xfrm>
      </p:grpSpPr>
      <p:pic>
        <p:nvPicPr>
          <p:cNvPr id="3" name="Picture 2" descr="A map of europe with different colored countries/regions&#10;&#10;AI-generated content may be incorrect.">
            <a:extLst>
              <a:ext uri="{FF2B5EF4-FFF2-40B4-BE49-F238E27FC236}">
                <a16:creationId xmlns:a16="http://schemas.microsoft.com/office/drawing/2014/main" id="{9FF9E79A-41B3-B7F7-438E-A9312A44DC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2148" y="140836"/>
            <a:ext cx="9256949" cy="6576328"/>
          </a:xfrm>
          <a:prstGeom prst="rect">
            <a:avLst/>
          </a:prstGeom>
        </p:spPr>
      </p:pic>
      <p:sp>
        <p:nvSpPr>
          <p:cNvPr id="5" name="Title 4">
            <a:extLst>
              <a:ext uri="{FF2B5EF4-FFF2-40B4-BE49-F238E27FC236}">
                <a16:creationId xmlns:a16="http://schemas.microsoft.com/office/drawing/2014/main" id="{996E730B-F044-0EC0-45E7-2C1E491CA5FF}"/>
              </a:ext>
            </a:extLst>
          </p:cNvPr>
          <p:cNvSpPr>
            <a:spLocks noGrp="1"/>
          </p:cNvSpPr>
          <p:nvPr>
            <p:ph type="title"/>
          </p:nvPr>
        </p:nvSpPr>
        <p:spPr/>
        <p:txBody>
          <a:bodyPr/>
          <a:lstStyle/>
          <a:p>
            <a:r>
              <a:rPr lang="en-BE" dirty="0"/>
              <a:t>Resilience Capacities</a:t>
            </a:r>
          </a:p>
        </p:txBody>
      </p:sp>
      <p:sp>
        <p:nvSpPr>
          <p:cNvPr id="6" name="Rectangle 5">
            <a:extLst>
              <a:ext uri="{FF2B5EF4-FFF2-40B4-BE49-F238E27FC236}">
                <a16:creationId xmlns:a16="http://schemas.microsoft.com/office/drawing/2014/main" id="{18FDE7D9-D888-59B8-F591-6C747D04055A}"/>
              </a:ext>
            </a:extLst>
          </p:cNvPr>
          <p:cNvSpPr/>
          <p:nvPr/>
        </p:nvSpPr>
        <p:spPr>
          <a:xfrm>
            <a:off x="2743200" y="270250"/>
            <a:ext cx="3455581" cy="3677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7" name="Picture 6" descr="A close-up of a document&#10;&#10;AI-generated content may be incorrect.">
            <a:extLst>
              <a:ext uri="{FF2B5EF4-FFF2-40B4-BE49-F238E27FC236}">
                <a16:creationId xmlns:a16="http://schemas.microsoft.com/office/drawing/2014/main" id="{D902CC29-2637-B2BE-E4D2-98E220635BAE}"/>
              </a:ext>
            </a:extLst>
          </p:cNvPr>
          <p:cNvPicPr>
            <a:picLocks noChangeAspect="1"/>
          </p:cNvPicPr>
          <p:nvPr/>
        </p:nvPicPr>
        <p:blipFill>
          <a:blip r:embed="rId4">
            <a:alphaModFix amt="90000"/>
          </a:blip>
          <a:srcRect t="55416" r="11005"/>
          <a:stretch>
            <a:fillRect/>
          </a:stretch>
        </p:blipFill>
        <p:spPr>
          <a:xfrm>
            <a:off x="1458393" y="4282290"/>
            <a:ext cx="9701447" cy="1719284"/>
          </a:xfrm>
          <a:prstGeom prst="rect">
            <a:avLst/>
          </a:prstGeom>
          <a:solidFill>
            <a:srgbClr val="FFFFFF">
              <a:alpha val="0"/>
            </a:srgbClr>
          </a:solidFill>
        </p:spPr>
      </p:pic>
      <p:sp>
        <p:nvSpPr>
          <p:cNvPr id="10" name="TextBox 9">
            <a:extLst>
              <a:ext uri="{FF2B5EF4-FFF2-40B4-BE49-F238E27FC236}">
                <a16:creationId xmlns:a16="http://schemas.microsoft.com/office/drawing/2014/main" id="{C2D11DE9-0885-8A71-CE4E-089B15FB73EA}"/>
              </a:ext>
            </a:extLst>
          </p:cNvPr>
          <p:cNvSpPr txBox="1"/>
          <p:nvPr/>
        </p:nvSpPr>
        <p:spPr>
          <a:xfrm>
            <a:off x="1551160" y="1815665"/>
            <a:ext cx="9608680" cy="2246769"/>
          </a:xfrm>
          <a:prstGeom prst="rect">
            <a:avLst/>
          </a:prstGeom>
          <a:solidFill>
            <a:srgbClr val="FFFFFF">
              <a:alpha val="85942"/>
            </a:srgbClr>
          </a:solidFill>
        </p:spPr>
        <p:txBody>
          <a:bodyPr wrap="square">
            <a:spAutoFit/>
          </a:bodyPr>
          <a:lstStyle/>
          <a:p>
            <a:pPr>
              <a:buNone/>
            </a:pPr>
            <a:r>
              <a:rPr lang="en-GB" sz="2000" dirty="0">
                <a:effectLst/>
                <a:latin typeface="Helvetica" pitchFamily="2" charset="0"/>
              </a:rPr>
              <a:t>The self-</a:t>
            </a:r>
            <a:r>
              <a:rPr lang="en-GB" sz="2000" dirty="0" err="1">
                <a:effectLst/>
                <a:latin typeface="Helvetica" pitchFamily="2" charset="0"/>
              </a:rPr>
              <a:t>assesment</a:t>
            </a:r>
            <a:r>
              <a:rPr lang="en-GB" sz="2000" dirty="0">
                <a:effectLst/>
                <a:latin typeface="Helvetica" pitchFamily="2" charset="0"/>
              </a:rPr>
              <a:t> recognises four core capacities that underpin resilience: </a:t>
            </a:r>
            <a:r>
              <a:rPr lang="en-GB" sz="2000" b="1" dirty="0">
                <a:effectLst/>
                <a:latin typeface="Helvetica" pitchFamily="2" charset="0"/>
              </a:rPr>
              <a:t>anticipate</a:t>
            </a:r>
            <a:r>
              <a:rPr lang="en-GB" sz="2000" dirty="0">
                <a:effectLst/>
                <a:latin typeface="Helvetica" pitchFamily="2" charset="0"/>
              </a:rPr>
              <a:t> future risks, </a:t>
            </a:r>
            <a:r>
              <a:rPr lang="en-GB" sz="2000" b="1" dirty="0">
                <a:effectLst/>
                <a:latin typeface="Helvetica" pitchFamily="2" charset="0"/>
              </a:rPr>
              <a:t>absorb</a:t>
            </a:r>
            <a:r>
              <a:rPr lang="en-GB" sz="2000" dirty="0">
                <a:effectLst/>
                <a:latin typeface="Helvetica" pitchFamily="2" charset="0"/>
              </a:rPr>
              <a:t> shocks, </a:t>
            </a:r>
            <a:r>
              <a:rPr lang="en-GB" sz="2000" b="1" dirty="0">
                <a:effectLst/>
                <a:latin typeface="Helvetica" pitchFamily="2" charset="0"/>
              </a:rPr>
              <a:t>adapt</a:t>
            </a:r>
            <a:r>
              <a:rPr lang="en-GB" sz="2000" dirty="0">
                <a:effectLst/>
                <a:latin typeface="Helvetica" pitchFamily="2" charset="0"/>
              </a:rPr>
              <a:t> to changing conditions, and </a:t>
            </a:r>
            <a:r>
              <a:rPr lang="en-GB" sz="2000" b="1" dirty="0">
                <a:effectLst/>
                <a:latin typeface="Helvetica" pitchFamily="2" charset="0"/>
              </a:rPr>
              <a:t>transform</a:t>
            </a:r>
            <a:r>
              <a:rPr lang="en-GB" sz="2000" dirty="0">
                <a:effectLst/>
                <a:latin typeface="Helvetica" pitchFamily="2" charset="0"/>
              </a:rPr>
              <a:t> systems for long-term climate resilience. </a:t>
            </a:r>
          </a:p>
          <a:p>
            <a:pPr>
              <a:buNone/>
            </a:pPr>
            <a:endParaRPr lang="en-GB" sz="2000" dirty="0">
              <a:latin typeface="Helvetica" pitchFamily="2" charset="0"/>
            </a:endParaRPr>
          </a:p>
          <a:p>
            <a:pPr>
              <a:buNone/>
            </a:pPr>
            <a:r>
              <a:rPr lang="en-GB" sz="2000" b="1" dirty="0">
                <a:effectLst/>
                <a:latin typeface="Helvetica" pitchFamily="2" charset="0"/>
              </a:rPr>
              <a:t>Strengthening resilience means building these capacities </a:t>
            </a:r>
            <a:r>
              <a:rPr lang="en-GB" sz="2000" dirty="0">
                <a:effectLst/>
                <a:latin typeface="Helvetica" pitchFamily="2" charset="0"/>
              </a:rPr>
              <a:t>in a balanced, context-driven way, across interventions that address both urgent needs today and systemic readiness for the future. </a:t>
            </a:r>
          </a:p>
        </p:txBody>
      </p:sp>
    </p:spTree>
    <p:extLst>
      <p:ext uri="{BB962C8B-B14F-4D97-AF65-F5344CB8AC3E}">
        <p14:creationId xmlns:p14="http://schemas.microsoft.com/office/powerpoint/2010/main" val="23947182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E5277-991B-0154-6697-F5FF0A5735C1}"/>
            </a:ext>
          </a:extLst>
        </p:cNvPr>
        <p:cNvGrpSpPr/>
        <p:nvPr/>
      </p:nvGrpSpPr>
      <p:grpSpPr>
        <a:xfrm>
          <a:off x="0" y="0"/>
          <a:ext cx="0" cy="0"/>
          <a:chOff x="0" y="0"/>
          <a:chExt cx="0" cy="0"/>
        </a:xfrm>
      </p:grpSpPr>
      <p:pic>
        <p:nvPicPr>
          <p:cNvPr id="3" name="Picture 2" descr="A map of europe with different colored countries/regions&#10;&#10;AI-generated content may be incorrect.">
            <a:extLst>
              <a:ext uri="{FF2B5EF4-FFF2-40B4-BE49-F238E27FC236}">
                <a16:creationId xmlns:a16="http://schemas.microsoft.com/office/drawing/2014/main" id="{B9359FBE-2CD9-E55C-226B-A03665CDE8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2148" y="140836"/>
            <a:ext cx="9256949" cy="6576328"/>
          </a:xfrm>
          <a:prstGeom prst="rect">
            <a:avLst/>
          </a:prstGeom>
        </p:spPr>
      </p:pic>
      <p:sp>
        <p:nvSpPr>
          <p:cNvPr id="5" name="Title 4">
            <a:extLst>
              <a:ext uri="{FF2B5EF4-FFF2-40B4-BE49-F238E27FC236}">
                <a16:creationId xmlns:a16="http://schemas.microsoft.com/office/drawing/2014/main" id="{D46D7DA7-F4DC-0EA9-265A-D4F068BCE795}"/>
              </a:ext>
            </a:extLst>
          </p:cNvPr>
          <p:cNvSpPr>
            <a:spLocks noGrp="1"/>
          </p:cNvSpPr>
          <p:nvPr>
            <p:ph type="title"/>
          </p:nvPr>
        </p:nvSpPr>
        <p:spPr/>
        <p:txBody>
          <a:bodyPr/>
          <a:lstStyle/>
          <a:p>
            <a:r>
              <a:rPr lang="en-BE" dirty="0"/>
              <a:t>Resilience Capacities</a:t>
            </a:r>
          </a:p>
        </p:txBody>
      </p:sp>
      <p:sp>
        <p:nvSpPr>
          <p:cNvPr id="6" name="Rectangle 5">
            <a:extLst>
              <a:ext uri="{FF2B5EF4-FFF2-40B4-BE49-F238E27FC236}">
                <a16:creationId xmlns:a16="http://schemas.microsoft.com/office/drawing/2014/main" id="{A9A97C14-1A52-FD1A-9981-AB4474F83EAA}"/>
              </a:ext>
            </a:extLst>
          </p:cNvPr>
          <p:cNvSpPr/>
          <p:nvPr/>
        </p:nvSpPr>
        <p:spPr>
          <a:xfrm>
            <a:off x="2743200" y="270250"/>
            <a:ext cx="3455581" cy="3677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9" name="Picture 8" descr="A screenshot of a computer screen&#10;&#10;AI-generated content may be incorrect.">
            <a:extLst>
              <a:ext uri="{FF2B5EF4-FFF2-40B4-BE49-F238E27FC236}">
                <a16:creationId xmlns:a16="http://schemas.microsoft.com/office/drawing/2014/main" id="{6CB47979-EC9C-2D1D-D799-231D1BF366BF}"/>
              </a:ext>
            </a:extLst>
          </p:cNvPr>
          <p:cNvPicPr>
            <a:picLocks noChangeAspect="1"/>
          </p:cNvPicPr>
          <p:nvPr/>
        </p:nvPicPr>
        <p:blipFill>
          <a:blip r:embed="rId4">
            <a:alphaModFix amt="90000"/>
          </a:blip>
          <a:srcRect b="67668"/>
          <a:stretch>
            <a:fillRect/>
          </a:stretch>
        </p:blipFill>
        <p:spPr>
          <a:xfrm>
            <a:off x="1690257" y="1349901"/>
            <a:ext cx="8308456" cy="2188429"/>
          </a:xfrm>
          <a:prstGeom prst="rect">
            <a:avLst/>
          </a:prstGeom>
        </p:spPr>
      </p:pic>
      <p:pic>
        <p:nvPicPr>
          <p:cNvPr id="11" name="Picture 10" descr="A screenshot of a computer&#10;&#10;AI-generated content may be incorrect.">
            <a:extLst>
              <a:ext uri="{FF2B5EF4-FFF2-40B4-BE49-F238E27FC236}">
                <a16:creationId xmlns:a16="http://schemas.microsoft.com/office/drawing/2014/main" id="{D55700EB-8C61-2F99-1480-5D06711C5315}"/>
              </a:ext>
            </a:extLst>
          </p:cNvPr>
          <p:cNvPicPr>
            <a:picLocks noChangeAspect="1"/>
          </p:cNvPicPr>
          <p:nvPr/>
        </p:nvPicPr>
        <p:blipFill>
          <a:blip r:embed="rId5">
            <a:alphaModFix amt="90000"/>
          </a:blip>
          <a:stretch>
            <a:fillRect/>
          </a:stretch>
        </p:blipFill>
        <p:spPr>
          <a:xfrm>
            <a:off x="1690257" y="3643181"/>
            <a:ext cx="8308456" cy="3203397"/>
          </a:xfrm>
          <a:prstGeom prst="rect">
            <a:avLst/>
          </a:prstGeom>
        </p:spPr>
      </p:pic>
    </p:spTree>
    <p:extLst>
      <p:ext uri="{BB962C8B-B14F-4D97-AF65-F5344CB8AC3E}">
        <p14:creationId xmlns:p14="http://schemas.microsoft.com/office/powerpoint/2010/main" val="8035543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206464f-d8ab-4cfa-b285-5692bc79147d">
      <Terms xmlns="http://schemas.microsoft.com/office/infopath/2007/PartnerControls"/>
    </lcf76f155ced4ddcb4097134ff3c332f>
    <TranslatedLang xmlns="e206464f-d8ab-4cfa-b285-5692bc79147d" xsi:nil="true"/>
    <TaxCatchAll xmlns="f3691c25-e36f-4a1d-998f-e3c26b56296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22221F0F668274D8B2E3CC6C12EF0C7" ma:contentTypeVersion="19" ma:contentTypeDescription="Create a new document." ma:contentTypeScope="" ma:versionID="cab342f7c74027301eadf6c524323274">
  <xsd:schema xmlns:xsd="http://www.w3.org/2001/XMLSchema" xmlns:xs="http://www.w3.org/2001/XMLSchema" xmlns:p="http://schemas.microsoft.com/office/2006/metadata/properties" xmlns:ns2="e206464f-d8ab-4cfa-b285-5692bc79147d" xmlns:ns3="f3691c25-e36f-4a1d-998f-e3c26b56296d" targetNamespace="http://schemas.microsoft.com/office/2006/metadata/properties" ma:root="true" ma:fieldsID="030524d165903dc1cd159d79a9cbb04a" ns2:_="" ns3:_="">
    <xsd:import namespace="e206464f-d8ab-4cfa-b285-5692bc79147d"/>
    <xsd:import namespace="f3691c25-e36f-4a1d-998f-e3c26b56296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SearchPropertie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Location" minOccurs="0"/>
                <xsd:element ref="ns2:MediaServiceBillingMetadata" minOccurs="0"/>
                <xsd:element ref="ns2:TranslatedLan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06464f-d8ab-4cfa-b285-5692bc79147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86accf20-5fd3-4827-a8e0-fa61dc3b1b41"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BillingMetadata" ma:index="25" nillable="true" ma:displayName="MediaServiceBillingMetadata" ma:hidden="true" ma:internalName="MediaServiceBillingMetadata" ma:readOnly="true">
      <xsd:simpleType>
        <xsd:restriction base="dms:Note"/>
      </xsd:simpleType>
    </xsd:element>
    <xsd:element name="TranslatedLang" ma:index="26" nillable="true" ma:displayName="Translated Language" ma:internalName="TranslatedLang">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3691c25-e36f-4a1d-998f-e3c26b56296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13048cc1-bc11-45f4-a07e-5bb49ad1bc66}" ma:internalName="TaxCatchAll" ma:showField="CatchAllData" ma:web="f3691c25-e36f-4a1d-998f-e3c26b5629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9CB48F2-A4BB-468A-A486-A124727B36B1}">
  <ds:schemaRefs>
    <ds:schemaRef ds:uri="http://purl.org/dc/elements/1.1/"/>
    <ds:schemaRef ds:uri="http://www.w3.org/XML/1998/namespace"/>
    <ds:schemaRef ds:uri="http://schemas.microsoft.com/office/2006/documentManagement/types"/>
    <ds:schemaRef ds:uri="e206464f-d8ab-4cfa-b285-5692bc79147d"/>
    <ds:schemaRef ds:uri="http://purl.org/dc/terms/"/>
    <ds:schemaRef ds:uri="http://purl.org/dc/dcmitype/"/>
    <ds:schemaRef ds:uri="http://schemas.openxmlformats.org/package/2006/metadata/core-properties"/>
    <ds:schemaRef ds:uri="http://schemas.microsoft.com/office/infopath/2007/PartnerControls"/>
    <ds:schemaRef ds:uri="f3691c25-e36f-4a1d-998f-e3c26b56296d"/>
    <ds:schemaRef ds:uri="http://schemas.microsoft.com/office/2006/metadata/properties"/>
  </ds:schemaRefs>
</ds:datastoreItem>
</file>

<file path=customXml/itemProps2.xml><?xml version="1.0" encoding="utf-8"?>
<ds:datastoreItem xmlns:ds="http://schemas.openxmlformats.org/officeDocument/2006/customXml" ds:itemID="{F37C6795-B63D-4674-B173-7C1DB22D47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06464f-d8ab-4cfa-b285-5692bc79147d"/>
    <ds:schemaRef ds:uri="f3691c25-e36f-4a1d-998f-e3c26b5629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E9EF099-A539-43E5-8660-8F558A806AD5}">
  <ds:schemaRefs>
    <ds:schemaRef ds:uri="http://schemas.microsoft.com/sharepoint/v3/contenttype/forms"/>
  </ds:schemaRefs>
</ds:datastoreItem>
</file>

<file path=docMetadata/LabelInfo.xml><?xml version="1.0" encoding="utf-8"?>
<clbl:labelList xmlns:clbl="http://schemas.microsoft.com/office/2020/mipLabelMetadata">
  <clbl:label id="{28818939-0afb-44b2-b6c2-8eb0a57cca64}" enabled="0" method="" siteId="{28818939-0afb-44b2-b6c2-8eb0a57cca64}" removed="1"/>
</clbl:labelList>
</file>

<file path=docProps/app.xml><?xml version="1.0" encoding="utf-8"?>
<Properties xmlns="http://schemas.openxmlformats.org/officeDocument/2006/extended-properties" xmlns:vt="http://schemas.openxmlformats.org/officeDocument/2006/docPropsVTypes">
  <TotalTime>474</TotalTime>
  <Words>222</Words>
  <Application>Microsoft Macintosh PowerPoint</Application>
  <PresentationFormat>Widescreen</PresentationFormat>
  <Paragraphs>38</Paragraphs>
  <Slides>12</Slides>
  <Notes>10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12</vt:i4>
      </vt:variant>
    </vt:vector>
  </HeadingPairs>
  <TitlesOfParts>
    <vt:vector size="22" baseType="lpstr">
      <vt:lpstr>Aptos</vt:lpstr>
      <vt:lpstr>Aptos Display</vt:lpstr>
      <vt:lpstr>Arial</vt:lpstr>
      <vt:lpstr>Courier New</vt:lpstr>
      <vt:lpstr>Helvetica</vt:lpstr>
      <vt:lpstr>Lato</vt:lpstr>
      <vt:lpstr>Lato Black</vt:lpstr>
      <vt:lpstr>Lato Light</vt:lpstr>
      <vt:lpstr>Office Theme</vt:lpstr>
      <vt:lpstr>Thème Office</vt:lpstr>
      <vt:lpstr>Building the institutional capacity  to design and implement  transformational climate resilience pathways</vt:lpstr>
      <vt:lpstr>Pathways2Resilience P2R</vt:lpstr>
      <vt:lpstr>Transformative Adaptation</vt:lpstr>
      <vt:lpstr>Regional Resilience Journey RRJ</vt:lpstr>
      <vt:lpstr>Adaptation Investment Cycle</vt:lpstr>
      <vt:lpstr>P2R Programme</vt:lpstr>
      <vt:lpstr>Resilience Capacities</vt:lpstr>
      <vt:lpstr>Resilience Capacities</vt:lpstr>
      <vt:lpstr>Resilience Capacities</vt:lpstr>
      <vt:lpstr>First results</vt:lpstr>
      <vt:lpstr>First results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Thomas Koetz</dc:creator>
  <cp:lastModifiedBy>Thomas Koetz</cp:lastModifiedBy>
  <cp:revision>7</cp:revision>
  <dcterms:created xsi:type="dcterms:W3CDTF">2026-02-09T16:48:49Z</dcterms:created>
  <dcterms:modified xsi:type="dcterms:W3CDTF">2026-04-28T06:42:59Z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0x010100822221F0F668274D8B2E3CC6C12EF0C7</vt:lpwstr>
  </property>
  <property fmtid="{D5CDD505-2E9C-101B-9397-08002B2CF9AE}" pid="3" name="MediaServiceImageTags">
    <vt:lpwstr/>
  </property>
</Properties>
</file>